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6"/>
  </p:notesMasterIdLst>
  <p:sldIdLst>
    <p:sldId id="256" r:id="rId2"/>
    <p:sldId id="447" r:id="rId3"/>
    <p:sldId id="449" r:id="rId4"/>
    <p:sldId id="450" r:id="rId5"/>
    <p:sldId id="451" r:id="rId6"/>
    <p:sldId id="452" r:id="rId7"/>
    <p:sldId id="453" r:id="rId8"/>
    <p:sldId id="454" r:id="rId9"/>
    <p:sldId id="455" r:id="rId10"/>
    <p:sldId id="456" r:id="rId11"/>
    <p:sldId id="458" r:id="rId12"/>
    <p:sldId id="459" r:id="rId13"/>
    <p:sldId id="460" r:id="rId14"/>
    <p:sldId id="457" r:id="rId15"/>
    <p:sldId id="468" r:id="rId16"/>
    <p:sldId id="461" r:id="rId17"/>
    <p:sldId id="462" r:id="rId18"/>
    <p:sldId id="463" r:id="rId19"/>
    <p:sldId id="464" r:id="rId20"/>
    <p:sldId id="465" r:id="rId21"/>
    <p:sldId id="466" r:id="rId22"/>
    <p:sldId id="467" r:id="rId23"/>
    <p:sldId id="469" r:id="rId24"/>
    <p:sldId id="470" r:id="rId25"/>
    <p:sldId id="471" r:id="rId26"/>
    <p:sldId id="472" r:id="rId27"/>
    <p:sldId id="473" r:id="rId28"/>
    <p:sldId id="474" r:id="rId29"/>
    <p:sldId id="475" r:id="rId30"/>
    <p:sldId id="476" r:id="rId31"/>
    <p:sldId id="478" r:id="rId32"/>
    <p:sldId id="477" r:id="rId33"/>
    <p:sldId id="479" r:id="rId34"/>
    <p:sldId id="480" r:id="rId35"/>
    <p:sldId id="481" r:id="rId36"/>
    <p:sldId id="482" r:id="rId37"/>
    <p:sldId id="483" r:id="rId38"/>
    <p:sldId id="485" r:id="rId39"/>
    <p:sldId id="487" r:id="rId40"/>
    <p:sldId id="486" r:id="rId41"/>
    <p:sldId id="484" r:id="rId42"/>
    <p:sldId id="488" r:id="rId43"/>
    <p:sldId id="489" r:id="rId44"/>
    <p:sldId id="490" r:id="rId45"/>
    <p:sldId id="491" r:id="rId46"/>
    <p:sldId id="492" r:id="rId47"/>
    <p:sldId id="494" r:id="rId48"/>
    <p:sldId id="493" r:id="rId49"/>
    <p:sldId id="495" r:id="rId50"/>
    <p:sldId id="496" r:id="rId51"/>
    <p:sldId id="497" r:id="rId52"/>
    <p:sldId id="498" r:id="rId53"/>
    <p:sldId id="499" r:id="rId54"/>
    <p:sldId id="500" r:id="rId55"/>
    <p:sldId id="501" r:id="rId56"/>
    <p:sldId id="502" r:id="rId57"/>
    <p:sldId id="503" r:id="rId58"/>
    <p:sldId id="504" r:id="rId59"/>
    <p:sldId id="505" r:id="rId60"/>
    <p:sldId id="506" r:id="rId61"/>
    <p:sldId id="507" r:id="rId62"/>
    <p:sldId id="508" r:id="rId63"/>
    <p:sldId id="509" r:id="rId64"/>
    <p:sldId id="510" r:id="rId65"/>
    <p:sldId id="511" r:id="rId66"/>
    <p:sldId id="512" r:id="rId67"/>
    <p:sldId id="513" r:id="rId68"/>
    <p:sldId id="514" r:id="rId69"/>
    <p:sldId id="515" r:id="rId70"/>
    <p:sldId id="516" r:id="rId71"/>
    <p:sldId id="517" r:id="rId72"/>
    <p:sldId id="518" r:id="rId73"/>
    <p:sldId id="519" r:id="rId74"/>
    <p:sldId id="520" r:id="rId75"/>
    <p:sldId id="521" r:id="rId76"/>
    <p:sldId id="523" r:id="rId77"/>
    <p:sldId id="524" r:id="rId78"/>
    <p:sldId id="525" r:id="rId79"/>
    <p:sldId id="526" r:id="rId80"/>
    <p:sldId id="527" r:id="rId81"/>
    <p:sldId id="528" r:id="rId82"/>
    <p:sldId id="530" r:id="rId83"/>
    <p:sldId id="531" r:id="rId84"/>
    <p:sldId id="532" r:id="rId85"/>
    <p:sldId id="533" r:id="rId86"/>
    <p:sldId id="534" r:id="rId87"/>
    <p:sldId id="535" r:id="rId88"/>
    <p:sldId id="536" r:id="rId89"/>
    <p:sldId id="537" r:id="rId90"/>
    <p:sldId id="552" r:id="rId91"/>
    <p:sldId id="538" r:id="rId92"/>
    <p:sldId id="539" r:id="rId93"/>
    <p:sldId id="540" r:id="rId94"/>
    <p:sldId id="541" r:id="rId95"/>
    <p:sldId id="542" r:id="rId96"/>
    <p:sldId id="543" r:id="rId97"/>
    <p:sldId id="544" r:id="rId98"/>
    <p:sldId id="545" r:id="rId99"/>
    <p:sldId id="546" r:id="rId100"/>
    <p:sldId id="547" r:id="rId101"/>
    <p:sldId id="548" r:id="rId102"/>
    <p:sldId id="549" r:id="rId103"/>
    <p:sldId id="550" r:id="rId104"/>
    <p:sldId id="551" r:id="rId105"/>
    <p:sldId id="553" r:id="rId106"/>
    <p:sldId id="554" r:id="rId107"/>
    <p:sldId id="555" r:id="rId108"/>
    <p:sldId id="556" r:id="rId109"/>
    <p:sldId id="557" r:id="rId110"/>
    <p:sldId id="558" r:id="rId111"/>
    <p:sldId id="559" r:id="rId112"/>
    <p:sldId id="560" r:id="rId113"/>
    <p:sldId id="561" r:id="rId114"/>
    <p:sldId id="562" r:id="rId115"/>
    <p:sldId id="563" r:id="rId116"/>
    <p:sldId id="564" r:id="rId117"/>
    <p:sldId id="565" r:id="rId118"/>
    <p:sldId id="566" r:id="rId119"/>
    <p:sldId id="567" r:id="rId120"/>
    <p:sldId id="568" r:id="rId121"/>
    <p:sldId id="569" r:id="rId122"/>
    <p:sldId id="570" r:id="rId123"/>
    <p:sldId id="572" r:id="rId124"/>
    <p:sldId id="571" r:id="rId125"/>
    <p:sldId id="573" r:id="rId126"/>
    <p:sldId id="574" r:id="rId127"/>
    <p:sldId id="575" r:id="rId128"/>
    <p:sldId id="576" r:id="rId129"/>
    <p:sldId id="577" r:id="rId130"/>
    <p:sldId id="578" r:id="rId131"/>
    <p:sldId id="579" r:id="rId132"/>
    <p:sldId id="580" r:id="rId133"/>
    <p:sldId id="581" r:id="rId134"/>
    <p:sldId id="273" r:id="rId1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12DECC43-3537-40A2-9B3E-BDC6D14022F7}">
          <p14:sldIdLst>
            <p14:sldId id="256"/>
            <p14:sldId id="447"/>
            <p14:sldId id="449"/>
            <p14:sldId id="450"/>
            <p14:sldId id="451"/>
            <p14:sldId id="452"/>
          </p14:sldIdLst>
        </p14:section>
        <p14:section name="What is Git?" id="{9D3F13CA-1A5A-431D-B622-0222CCC3D5E2}">
          <p14:sldIdLst>
            <p14:sldId id="453"/>
            <p14:sldId id="454"/>
            <p14:sldId id="455"/>
            <p14:sldId id="456"/>
            <p14:sldId id="458"/>
            <p14:sldId id="459"/>
            <p14:sldId id="460"/>
          </p14:sldIdLst>
        </p14:section>
        <p14:section name="A Basic Workflow" id="{A055A080-DA5E-49E2-9094-DCD7AAEFE382}">
          <p14:sldIdLst>
            <p14:sldId id="457"/>
            <p14:sldId id="468"/>
            <p14:sldId id="461"/>
            <p14:sldId id="462"/>
            <p14:sldId id="463"/>
            <p14:sldId id="464"/>
            <p14:sldId id="465"/>
            <p14:sldId id="466"/>
            <p14:sldId id="467"/>
            <p14:sldId id="469"/>
            <p14:sldId id="470"/>
            <p14:sldId id="471"/>
            <p14:sldId id="472"/>
            <p14:sldId id="473"/>
            <p14:sldId id="474"/>
            <p14:sldId id="475"/>
            <p14:sldId id="476"/>
            <p14:sldId id="478"/>
            <p14:sldId id="477"/>
            <p14:sldId id="479"/>
            <p14:sldId id="480"/>
            <p14:sldId id="481"/>
            <p14:sldId id="482"/>
          </p14:sldIdLst>
        </p14:section>
        <p14:section name="Updating your repo" id="{AD27AF94-21A5-4ED1-9A20-F07DF7D99D9C}">
          <p14:sldIdLst>
            <p14:sldId id="483"/>
            <p14:sldId id="485"/>
            <p14:sldId id="487"/>
            <p14:sldId id="486"/>
            <p14:sldId id="484"/>
            <p14:sldId id="488"/>
            <p14:sldId id="489"/>
            <p14:sldId id="490"/>
            <p14:sldId id="491"/>
            <p14:sldId id="492"/>
            <p14:sldId id="494"/>
            <p14:sldId id="493"/>
            <p14:sldId id="495"/>
            <p14:sldId id="496"/>
          </p14:sldIdLst>
        </p14:section>
        <p14:section name="Using Open-Source Projects" id="{31E530E2-98CD-4A1F-B0AC-35F67F423349}">
          <p14:sldIdLst>
            <p14:sldId id="497"/>
            <p14:sldId id="498"/>
            <p14:sldId id="499"/>
            <p14:sldId id="500"/>
            <p14:sldId id="501"/>
            <p14:sldId id="502"/>
            <p14:sldId id="503"/>
            <p14:sldId id="504"/>
            <p14:sldId id="505"/>
            <p14:sldId id="506"/>
            <p14:sldId id="507"/>
            <p14:sldId id="508"/>
            <p14:sldId id="509"/>
            <p14:sldId id="510"/>
            <p14:sldId id="511"/>
            <p14:sldId id="512"/>
            <p14:sldId id="513"/>
            <p14:sldId id="514"/>
            <p14:sldId id="515"/>
            <p14:sldId id="516"/>
            <p14:sldId id="517"/>
            <p14:sldId id="518"/>
            <p14:sldId id="519"/>
            <p14:sldId id="520"/>
            <p14:sldId id="521"/>
            <p14:sldId id="523"/>
            <p14:sldId id="524"/>
            <p14:sldId id="525"/>
            <p14:sldId id="526"/>
          </p14:sldIdLst>
        </p14:section>
        <p14:section name="Solid Foundations" id="{2D82E178-6646-4E12-BDCC-3328D98E61F1}">
          <p14:sldIdLst>
            <p14:sldId id="527"/>
            <p14:sldId id="528"/>
            <p14:sldId id="530"/>
            <p14:sldId id="531"/>
            <p14:sldId id="532"/>
            <p14:sldId id="533"/>
          </p14:sldIdLst>
        </p14:section>
        <p14:section name="Branching" id="{C1373B79-91FF-4838-885F-88E9EECC0DDE}">
          <p14:sldIdLst>
            <p14:sldId id="534"/>
            <p14:sldId id="535"/>
            <p14:sldId id="536"/>
            <p14:sldId id="537"/>
            <p14:sldId id="552"/>
            <p14:sldId id="538"/>
            <p14:sldId id="539"/>
            <p14:sldId id="540"/>
            <p14:sldId id="541"/>
            <p14:sldId id="542"/>
            <p14:sldId id="543"/>
            <p14:sldId id="544"/>
            <p14:sldId id="545"/>
            <p14:sldId id="546"/>
            <p14:sldId id="547"/>
            <p14:sldId id="548"/>
            <p14:sldId id="549"/>
            <p14:sldId id="550"/>
            <p14:sldId id="551"/>
            <p14:sldId id="553"/>
            <p14:sldId id="554"/>
            <p14:sldId id="555"/>
            <p14:sldId id="556"/>
            <p14:sldId id="557"/>
            <p14:sldId id="558"/>
            <p14:sldId id="559"/>
            <p14:sldId id="560"/>
            <p14:sldId id="561"/>
            <p14:sldId id="562"/>
            <p14:sldId id="563"/>
            <p14:sldId id="564"/>
            <p14:sldId id="565"/>
            <p14:sldId id="566"/>
            <p14:sldId id="567"/>
            <p14:sldId id="568"/>
            <p14:sldId id="569"/>
            <p14:sldId id="570"/>
            <p14:sldId id="572"/>
            <p14:sldId id="571"/>
            <p14:sldId id="573"/>
          </p14:sldIdLst>
        </p14:section>
        <p14:section name="Advanced Topics" id="{F1048FD1-EAA5-48C5-B8BC-3344ABD7939F}">
          <p14:sldIdLst>
            <p14:sldId id="574"/>
            <p14:sldId id="575"/>
            <p14:sldId id="576"/>
            <p14:sldId id="577"/>
            <p14:sldId id="578"/>
            <p14:sldId id="579"/>
            <p14:sldId id="580"/>
            <p14:sldId id="581"/>
          </p14:sldIdLst>
        </p14:section>
        <p14:section name="The End" id="{EDDAB43E-2558-4CE2-A415-1C53E5670E4D}">
          <p14:sldIdLst>
            <p14:sldId id="27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E34FCA6-C546-4ADF-A45C-E90A54A7DB17}" v="10" dt="2023-12-01T16:46:37.68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viewProps" Target="viewProp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theme" Target="theme/theme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microsoft.com/office/2016/11/relationships/changesInfo" Target="changesInfos/changesInfo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microsoft.com/office/2015/10/relationships/revisionInfo" Target="revisionInfo.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inny Davies" userId="b3c95d76-c150-4dfb-9197-7b6f01d238ad" providerId="ADAL" clId="{533B10CB-CD9B-4A63-AD29-FE9B48E1F6E7}"/>
    <pc:docChg chg="undo custSel addSld delSld modSld sldOrd delSection modSection">
      <pc:chgData name="Vinny Davies" userId="b3c95d76-c150-4dfb-9197-7b6f01d238ad" providerId="ADAL" clId="{533B10CB-CD9B-4A63-AD29-FE9B48E1F6E7}" dt="2023-11-28T19:04:35.800" v="12739" actId="2696"/>
      <pc:docMkLst>
        <pc:docMk/>
      </pc:docMkLst>
      <pc:sldChg chg="modSp mod">
        <pc:chgData name="Vinny Davies" userId="b3c95d76-c150-4dfb-9197-7b6f01d238ad" providerId="ADAL" clId="{533B10CB-CD9B-4A63-AD29-FE9B48E1F6E7}" dt="2023-11-28T18:30:02.287" v="10997" actId="20577"/>
        <pc:sldMkLst>
          <pc:docMk/>
          <pc:sldMk cId="134365508" sldId="273"/>
        </pc:sldMkLst>
        <pc:spChg chg="mod">
          <ac:chgData name="Vinny Davies" userId="b3c95d76-c150-4dfb-9197-7b6f01d238ad" providerId="ADAL" clId="{533B10CB-CD9B-4A63-AD29-FE9B48E1F6E7}" dt="2023-11-28T18:30:02.287" v="10997" actId="20577"/>
          <ac:spMkLst>
            <pc:docMk/>
            <pc:sldMk cId="134365508" sldId="273"/>
            <ac:spMk id="2" creationId="{72C03AA1-5E47-2841-A2C0-74489FA31DDB}"/>
          </ac:spMkLst>
        </pc:spChg>
      </pc:sldChg>
      <pc:sldChg chg="modSp mod">
        <pc:chgData name="Vinny Davies" userId="b3c95d76-c150-4dfb-9197-7b6f01d238ad" providerId="ADAL" clId="{533B10CB-CD9B-4A63-AD29-FE9B48E1F6E7}" dt="2023-11-28T14:01:17.884" v="1738" actId="20577"/>
        <pc:sldMkLst>
          <pc:docMk/>
          <pc:sldMk cId="1922681184" sldId="453"/>
        </pc:sldMkLst>
        <pc:spChg chg="mod">
          <ac:chgData name="Vinny Davies" userId="b3c95d76-c150-4dfb-9197-7b6f01d238ad" providerId="ADAL" clId="{533B10CB-CD9B-4A63-AD29-FE9B48E1F6E7}" dt="2023-11-28T14:01:17.884" v="1738" actId="20577"/>
          <ac:spMkLst>
            <pc:docMk/>
            <pc:sldMk cId="1922681184" sldId="453"/>
            <ac:spMk id="7" creationId="{73D5EEEC-6D28-B6F8-8774-1D659191BA92}"/>
          </ac:spMkLst>
        </pc:spChg>
      </pc:sldChg>
      <pc:sldChg chg="delSp">
        <pc:chgData name="Vinny Davies" userId="b3c95d76-c150-4dfb-9197-7b6f01d238ad" providerId="ADAL" clId="{533B10CB-CD9B-4A63-AD29-FE9B48E1F6E7}" dt="2023-11-28T19:02:40.129" v="12738" actId="478"/>
        <pc:sldMkLst>
          <pc:docMk/>
          <pc:sldMk cId="1667639228" sldId="468"/>
        </pc:sldMkLst>
        <pc:picChg chg="del">
          <ac:chgData name="Vinny Davies" userId="b3c95d76-c150-4dfb-9197-7b6f01d238ad" providerId="ADAL" clId="{533B10CB-CD9B-4A63-AD29-FE9B48E1F6E7}" dt="2023-11-28T19:02:40.129" v="12738" actId="478"/>
          <ac:picMkLst>
            <pc:docMk/>
            <pc:sldMk cId="1667639228" sldId="468"/>
            <ac:picMk id="3074" creationId="{A198E2DC-D1F5-BED6-F0EC-B3AC8326B4ED}"/>
          </ac:picMkLst>
        </pc:picChg>
      </pc:sldChg>
      <pc:sldChg chg="addSp delSp modSp add mod ord">
        <pc:chgData name="Vinny Davies" userId="b3c95d76-c150-4dfb-9197-7b6f01d238ad" providerId="ADAL" clId="{533B10CB-CD9B-4A63-AD29-FE9B48E1F6E7}" dt="2023-11-28T13:13:15.601" v="81" actId="20577"/>
        <pc:sldMkLst>
          <pc:docMk/>
          <pc:sldMk cId="3053253279" sldId="512"/>
        </pc:sldMkLst>
        <pc:spChg chg="mod">
          <ac:chgData name="Vinny Davies" userId="b3c95d76-c150-4dfb-9197-7b6f01d238ad" providerId="ADAL" clId="{533B10CB-CD9B-4A63-AD29-FE9B48E1F6E7}" dt="2023-11-28T13:13:00.491" v="18"/>
          <ac:spMkLst>
            <pc:docMk/>
            <pc:sldMk cId="3053253279" sldId="512"/>
            <ac:spMk id="2" creationId="{B0EFD2E1-B3DB-A686-AFC1-8A3C3C52CBD0}"/>
          </ac:spMkLst>
        </pc:spChg>
        <pc:spChg chg="mod">
          <ac:chgData name="Vinny Davies" userId="b3c95d76-c150-4dfb-9197-7b6f01d238ad" providerId="ADAL" clId="{533B10CB-CD9B-4A63-AD29-FE9B48E1F6E7}" dt="2023-11-28T13:13:15.601" v="81" actId="20577"/>
          <ac:spMkLst>
            <pc:docMk/>
            <pc:sldMk cId="3053253279" sldId="512"/>
            <ac:spMk id="3" creationId="{2C6B92F1-7C4E-5F90-E0D3-8906B67B25A9}"/>
          </ac:spMkLst>
        </pc:spChg>
        <pc:picChg chg="add mod">
          <ac:chgData name="Vinny Davies" userId="b3c95d76-c150-4dfb-9197-7b6f01d238ad" providerId="ADAL" clId="{533B10CB-CD9B-4A63-AD29-FE9B48E1F6E7}" dt="2023-11-28T13:12:52.861" v="17" actId="1076"/>
          <ac:picMkLst>
            <pc:docMk/>
            <pc:sldMk cId="3053253279" sldId="512"/>
            <ac:picMk id="4" creationId="{E7F199C4-D3E8-8430-5DDD-1CC442E076A9}"/>
          </ac:picMkLst>
        </pc:picChg>
        <pc:picChg chg="add del">
          <ac:chgData name="Vinny Davies" userId="b3c95d76-c150-4dfb-9197-7b6f01d238ad" providerId="ADAL" clId="{533B10CB-CD9B-4A63-AD29-FE9B48E1F6E7}" dt="2023-11-28T13:12:15.001" v="5"/>
          <ac:picMkLst>
            <pc:docMk/>
            <pc:sldMk cId="3053253279" sldId="512"/>
            <ac:picMk id="1026" creationId="{85F1E89B-4149-29CF-1BF6-452DAE6FA908}"/>
          </ac:picMkLst>
        </pc:picChg>
        <pc:picChg chg="add del mod">
          <ac:chgData name="Vinny Davies" userId="b3c95d76-c150-4dfb-9197-7b6f01d238ad" providerId="ADAL" clId="{533B10CB-CD9B-4A63-AD29-FE9B48E1F6E7}" dt="2023-11-28T13:12:28.711" v="13" actId="21"/>
          <ac:picMkLst>
            <pc:docMk/>
            <pc:sldMk cId="3053253279" sldId="512"/>
            <ac:picMk id="1028" creationId="{B604E024-1117-0401-F884-FE23C9B5223C}"/>
          </ac:picMkLst>
        </pc:picChg>
        <pc:picChg chg="del mod">
          <ac:chgData name="Vinny Davies" userId="b3c95d76-c150-4dfb-9197-7b6f01d238ad" providerId="ADAL" clId="{533B10CB-CD9B-4A63-AD29-FE9B48E1F6E7}" dt="2023-11-28T13:12:29.831" v="14" actId="478"/>
          <ac:picMkLst>
            <pc:docMk/>
            <pc:sldMk cId="3053253279" sldId="512"/>
            <ac:picMk id="34818" creationId="{E33F0EB1-2EA7-B844-1534-50F50E7EDB37}"/>
          </ac:picMkLst>
        </pc:picChg>
      </pc:sldChg>
      <pc:sldChg chg="addSp delSp modSp add mod">
        <pc:chgData name="Vinny Davies" userId="b3c95d76-c150-4dfb-9197-7b6f01d238ad" providerId="ADAL" clId="{533B10CB-CD9B-4A63-AD29-FE9B48E1F6E7}" dt="2023-11-28T13:19:06.401" v="473" actId="478"/>
        <pc:sldMkLst>
          <pc:docMk/>
          <pc:sldMk cId="2200304314" sldId="513"/>
        </pc:sldMkLst>
        <pc:spChg chg="mod">
          <ac:chgData name="Vinny Davies" userId="b3c95d76-c150-4dfb-9197-7b6f01d238ad" providerId="ADAL" clId="{533B10CB-CD9B-4A63-AD29-FE9B48E1F6E7}" dt="2023-11-28T13:14:32.861" v="114" actId="20577"/>
          <ac:spMkLst>
            <pc:docMk/>
            <pc:sldMk cId="2200304314" sldId="513"/>
            <ac:spMk id="2" creationId="{B0EFD2E1-B3DB-A686-AFC1-8A3C3C52CBD0}"/>
          </ac:spMkLst>
        </pc:spChg>
        <pc:spChg chg="mod">
          <ac:chgData name="Vinny Davies" userId="b3c95d76-c150-4dfb-9197-7b6f01d238ad" providerId="ADAL" clId="{533B10CB-CD9B-4A63-AD29-FE9B48E1F6E7}" dt="2023-11-28T13:17:01.193" v="268" actId="20577"/>
          <ac:spMkLst>
            <pc:docMk/>
            <pc:sldMk cId="2200304314" sldId="513"/>
            <ac:spMk id="3" creationId="{2C6B92F1-7C4E-5F90-E0D3-8906B67B25A9}"/>
          </ac:spMkLst>
        </pc:spChg>
        <pc:spChg chg="add del mod">
          <ac:chgData name="Vinny Davies" userId="b3c95d76-c150-4dfb-9197-7b6f01d238ad" providerId="ADAL" clId="{533B10CB-CD9B-4A63-AD29-FE9B48E1F6E7}" dt="2023-11-28T13:19:06.401" v="473" actId="478"/>
          <ac:spMkLst>
            <pc:docMk/>
            <pc:sldMk cId="2200304314" sldId="513"/>
            <ac:spMk id="5" creationId="{4F6B26CE-F78B-103D-B901-3902C09FD9D5}"/>
          </ac:spMkLst>
        </pc:spChg>
        <pc:spChg chg="add del mod">
          <ac:chgData name="Vinny Davies" userId="b3c95d76-c150-4dfb-9197-7b6f01d238ad" providerId="ADAL" clId="{533B10CB-CD9B-4A63-AD29-FE9B48E1F6E7}" dt="2023-11-28T13:19:06.401" v="473" actId="478"/>
          <ac:spMkLst>
            <pc:docMk/>
            <pc:sldMk cId="2200304314" sldId="513"/>
            <ac:spMk id="7" creationId="{477B7005-C061-8FDB-414F-1BE55BDA00D9}"/>
          </ac:spMkLst>
        </pc:spChg>
        <pc:spChg chg="add del mod">
          <ac:chgData name="Vinny Davies" userId="b3c95d76-c150-4dfb-9197-7b6f01d238ad" providerId="ADAL" clId="{533B10CB-CD9B-4A63-AD29-FE9B48E1F6E7}" dt="2023-11-28T13:19:06.401" v="473" actId="478"/>
          <ac:spMkLst>
            <pc:docMk/>
            <pc:sldMk cId="2200304314" sldId="513"/>
            <ac:spMk id="11" creationId="{D512891D-0178-2129-9C7A-B958A4D06E81}"/>
          </ac:spMkLst>
        </pc:spChg>
        <pc:picChg chg="del">
          <ac:chgData name="Vinny Davies" userId="b3c95d76-c150-4dfb-9197-7b6f01d238ad" providerId="ADAL" clId="{533B10CB-CD9B-4A63-AD29-FE9B48E1F6E7}" dt="2023-11-28T13:15:00.591" v="120" actId="478"/>
          <ac:picMkLst>
            <pc:docMk/>
            <pc:sldMk cId="2200304314" sldId="513"/>
            <ac:picMk id="4" creationId="{E7F199C4-D3E8-8430-5DDD-1CC442E076A9}"/>
          </ac:picMkLst>
        </pc:picChg>
        <pc:picChg chg="add mod">
          <ac:chgData name="Vinny Davies" userId="b3c95d76-c150-4dfb-9197-7b6f01d238ad" providerId="ADAL" clId="{533B10CB-CD9B-4A63-AD29-FE9B48E1F6E7}" dt="2023-11-28T13:14:58.881" v="119" actId="14100"/>
          <ac:picMkLst>
            <pc:docMk/>
            <pc:sldMk cId="2200304314" sldId="513"/>
            <ac:picMk id="2050" creationId="{859532DF-BC3C-8B28-B424-F27582828AEE}"/>
          </ac:picMkLst>
        </pc:picChg>
        <pc:picChg chg="add del mod">
          <ac:chgData name="Vinny Davies" userId="b3c95d76-c150-4dfb-9197-7b6f01d238ad" providerId="ADAL" clId="{533B10CB-CD9B-4A63-AD29-FE9B48E1F6E7}" dt="2023-11-28T13:16:13.001" v="124"/>
          <ac:picMkLst>
            <pc:docMk/>
            <pc:sldMk cId="2200304314" sldId="513"/>
            <ac:picMk id="2052" creationId="{FB8EEC19-FD41-A280-9E92-D4C42601FDD5}"/>
          </ac:picMkLst>
        </pc:picChg>
        <pc:cxnChg chg="add del mod">
          <ac:chgData name="Vinny Davies" userId="b3c95d76-c150-4dfb-9197-7b6f01d238ad" providerId="ADAL" clId="{533B10CB-CD9B-4A63-AD29-FE9B48E1F6E7}" dt="2023-11-28T13:19:06.401" v="473" actId="478"/>
          <ac:cxnSpMkLst>
            <pc:docMk/>
            <pc:sldMk cId="2200304314" sldId="513"/>
            <ac:cxnSpMk id="6" creationId="{4E4BF715-474B-23EF-9F3E-83DA0ABDD622}"/>
          </ac:cxnSpMkLst>
        </pc:cxnChg>
        <pc:cxnChg chg="add del mod">
          <ac:chgData name="Vinny Davies" userId="b3c95d76-c150-4dfb-9197-7b6f01d238ad" providerId="ADAL" clId="{533B10CB-CD9B-4A63-AD29-FE9B48E1F6E7}" dt="2023-11-28T13:19:06.401" v="473" actId="478"/>
          <ac:cxnSpMkLst>
            <pc:docMk/>
            <pc:sldMk cId="2200304314" sldId="513"/>
            <ac:cxnSpMk id="8" creationId="{8EDB0E56-EB45-AEF6-CE29-6455357DA69A}"/>
          </ac:cxnSpMkLst>
        </pc:cxnChg>
        <pc:cxnChg chg="add del mod">
          <ac:chgData name="Vinny Davies" userId="b3c95d76-c150-4dfb-9197-7b6f01d238ad" providerId="ADAL" clId="{533B10CB-CD9B-4A63-AD29-FE9B48E1F6E7}" dt="2023-11-28T13:19:06.401" v="473" actId="478"/>
          <ac:cxnSpMkLst>
            <pc:docMk/>
            <pc:sldMk cId="2200304314" sldId="513"/>
            <ac:cxnSpMk id="12" creationId="{E29CB9E6-8D4E-1454-0CED-ECC3CDD92EFF}"/>
          </ac:cxnSpMkLst>
        </pc:cxnChg>
      </pc:sldChg>
      <pc:sldChg chg="delSp add mod">
        <pc:chgData name="Vinny Davies" userId="b3c95d76-c150-4dfb-9197-7b6f01d238ad" providerId="ADAL" clId="{533B10CB-CD9B-4A63-AD29-FE9B48E1F6E7}" dt="2023-11-28T13:19:11.431" v="474" actId="478"/>
        <pc:sldMkLst>
          <pc:docMk/>
          <pc:sldMk cId="3913321862" sldId="514"/>
        </pc:sldMkLst>
        <pc:spChg chg="del">
          <ac:chgData name="Vinny Davies" userId="b3c95d76-c150-4dfb-9197-7b6f01d238ad" providerId="ADAL" clId="{533B10CB-CD9B-4A63-AD29-FE9B48E1F6E7}" dt="2023-11-28T13:19:11.431" v="474" actId="478"/>
          <ac:spMkLst>
            <pc:docMk/>
            <pc:sldMk cId="3913321862" sldId="514"/>
            <ac:spMk id="7" creationId="{477B7005-C061-8FDB-414F-1BE55BDA00D9}"/>
          </ac:spMkLst>
        </pc:spChg>
        <pc:spChg chg="del">
          <ac:chgData name="Vinny Davies" userId="b3c95d76-c150-4dfb-9197-7b6f01d238ad" providerId="ADAL" clId="{533B10CB-CD9B-4A63-AD29-FE9B48E1F6E7}" dt="2023-11-28T13:19:11.431" v="474" actId="478"/>
          <ac:spMkLst>
            <pc:docMk/>
            <pc:sldMk cId="3913321862" sldId="514"/>
            <ac:spMk id="11" creationId="{D512891D-0178-2129-9C7A-B958A4D06E81}"/>
          </ac:spMkLst>
        </pc:spChg>
        <pc:cxnChg chg="del">
          <ac:chgData name="Vinny Davies" userId="b3c95d76-c150-4dfb-9197-7b6f01d238ad" providerId="ADAL" clId="{533B10CB-CD9B-4A63-AD29-FE9B48E1F6E7}" dt="2023-11-28T13:19:11.431" v="474" actId="478"/>
          <ac:cxnSpMkLst>
            <pc:docMk/>
            <pc:sldMk cId="3913321862" sldId="514"/>
            <ac:cxnSpMk id="8" creationId="{8EDB0E56-EB45-AEF6-CE29-6455357DA69A}"/>
          </ac:cxnSpMkLst>
        </pc:cxnChg>
        <pc:cxnChg chg="del">
          <ac:chgData name="Vinny Davies" userId="b3c95d76-c150-4dfb-9197-7b6f01d238ad" providerId="ADAL" clId="{533B10CB-CD9B-4A63-AD29-FE9B48E1F6E7}" dt="2023-11-28T13:19:11.431" v="474" actId="478"/>
          <ac:cxnSpMkLst>
            <pc:docMk/>
            <pc:sldMk cId="3913321862" sldId="514"/>
            <ac:cxnSpMk id="12" creationId="{E29CB9E6-8D4E-1454-0CED-ECC3CDD92EFF}"/>
          </ac:cxnSpMkLst>
        </pc:cxnChg>
      </pc:sldChg>
      <pc:sldChg chg="delSp add mod">
        <pc:chgData name="Vinny Davies" userId="b3c95d76-c150-4dfb-9197-7b6f01d238ad" providerId="ADAL" clId="{533B10CB-CD9B-4A63-AD29-FE9B48E1F6E7}" dt="2023-11-28T13:19:16.731" v="475" actId="478"/>
        <pc:sldMkLst>
          <pc:docMk/>
          <pc:sldMk cId="3474378502" sldId="515"/>
        </pc:sldMkLst>
        <pc:spChg chg="del">
          <ac:chgData name="Vinny Davies" userId="b3c95d76-c150-4dfb-9197-7b6f01d238ad" providerId="ADAL" clId="{533B10CB-CD9B-4A63-AD29-FE9B48E1F6E7}" dt="2023-11-28T13:19:16.731" v="475" actId="478"/>
          <ac:spMkLst>
            <pc:docMk/>
            <pc:sldMk cId="3474378502" sldId="515"/>
            <ac:spMk id="5" creationId="{4F6B26CE-F78B-103D-B901-3902C09FD9D5}"/>
          </ac:spMkLst>
        </pc:spChg>
        <pc:spChg chg="del">
          <ac:chgData name="Vinny Davies" userId="b3c95d76-c150-4dfb-9197-7b6f01d238ad" providerId="ADAL" clId="{533B10CB-CD9B-4A63-AD29-FE9B48E1F6E7}" dt="2023-11-28T13:19:16.731" v="475" actId="478"/>
          <ac:spMkLst>
            <pc:docMk/>
            <pc:sldMk cId="3474378502" sldId="515"/>
            <ac:spMk id="11" creationId="{D512891D-0178-2129-9C7A-B958A4D06E81}"/>
          </ac:spMkLst>
        </pc:spChg>
        <pc:cxnChg chg="del">
          <ac:chgData name="Vinny Davies" userId="b3c95d76-c150-4dfb-9197-7b6f01d238ad" providerId="ADAL" clId="{533B10CB-CD9B-4A63-AD29-FE9B48E1F6E7}" dt="2023-11-28T13:19:16.731" v="475" actId="478"/>
          <ac:cxnSpMkLst>
            <pc:docMk/>
            <pc:sldMk cId="3474378502" sldId="515"/>
            <ac:cxnSpMk id="6" creationId="{4E4BF715-474B-23EF-9F3E-83DA0ABDD622}"/>
          </ac:cxnSpMkLst>
        </pc:cxnChg>
        <pc:cxnChg chg="del">
          <ac:chgData name="Vinny Davies" userId="b3c95d76-c150-4dfb-9197-7b6f01d238ad" providerId="ADAL" clId="{533B10CB-CD9B-4A63-AD29-FE9B48E1F6E7}" dt="2023-11-28T13:19:16.731" v="475" actId="478"/>
          <ac:cxnSpMkLst>
            <pc:docMk/>
            <pc:sldMk cId="3474378502" sldId="515"/>
            <ac:cxnSpMk id="12" creationId="{E29CB9E6-8D4E-1454-0CED-ECC3CDD92EFF}"/>
          </ac:cxnSpMkLst>
        </pc:cxnChg>
      </pc:sldChg>
      <pc:sldChg chg="delSp modSp add mod">
        <pc:chgData name="Vinny Davies" userId="b3c95d76-c150-4dfb-9197-7b6f01d238ad" providerId="ADAL" clId="{533B10CB-CD9B-4A63-AD29-FE9B48E1F6E7}" dt="2023-11-28T13:19:30.451" v="477" actId="14100"/>
        <pc:sldMkLst>
          <pc:docMk/>
          <pc:sldMk cId="639066607" sldId="516"/>
        </pc:sldMkLst>
        <pc:spChg chg="del">
          <ac:chgData name="Vinny Davies" userId="b3c95d76-c150-4dfb-9197-7b6f01d238ad" providerId="ADAL" clId="{533B10CB-CD9B-4A63-AD29-FE9B48E1F6E7}" dt="2023-11-28T13:19:22.236" v="476" actId="478"/>
          <ac:spMkLst>
            <pc:docMk/>
            <pc:sldMk cId="639066607" sldId="516"/>
            <ac:spMk id="5" creationId="{4F6B26CE-F78B-103D-B901-3902C09FD9D5}"/>
          </ac:spMkLst>
        </pc:spChg>
        <pc:spChg chg="del">
          <ac:chgData name="Vinny Davies" userId="b3c95d76-c150-4dfb-9197-7b6f01d238ad" providerId="ADAL" clId="{533B10CB-CD9B-4A63-AD29-FE9B48E1F6E7}" dt="2023-11-28T13:19:22.236" v="476" actId="478"/>
          <ac:spMkLst>
            <pc:docMk/>
            <pc:sldMk cId="639066607" sldId="516"/>
            <ac:spMk id="7" creationId="{477B7005-C061-8FDB-414F-1BE55BDA00D9}"/>
          </ac:spMkLst>
        </pc:spChg>
        <pc:cxnChg chg="del">
          <ac:chgData name="Vinny Davies" userId="b3c95d76-c150-4dfb-9197-7b6f01d238ad" providerId="ADAL" clId="{533B10CB-CD9B-4A63-AD29-FE9B48E1F6E7}" dt="2023-11-28T13:19:22.236" v="476" actId="478"/>
          <ac:cxnSpMkLst>
            <pc:docMk/>
            <pc:sldMk cId="639066607" sldId="516"/>
            <ac:cxnSpMk id="6" creationId="{4E4BF715-474B-23EF-9F3E-83DA0ABDD622}"/>
          </ac:cxnSpMkLst>
        </pc:cxnChg>
        <pc:cxnChg chg="del">
          <ac:chgData name="Vinny Davies" userId="b3c95d76-c150-4dfb-9197-7b6f01d238ad" providerId="ADAL" clId="{533B10CB-CD9B-4A63-AD29-FE9B48E1F6E7}" dt="2023-11-28T13:19:22.236" v="476" actId="478"/>
          <ac:cxnSpMkLst>
            <pc:docMk/>
            <pc:sldMk cId="639066607" sldId="516"/>
            <ac:cxnSpMk id="8" creationId="{8EDB0E56-EB45-AEF6-CE29-6455357DA69A}"/>
          </ac:cxnSpMkLst>
        </pc:cxnChg>
        <pc:cxnChg chg="mod">
          <ac:chgData name="Vinny Davies" userId="b3c95d76-c150-4dfb-9197-7b6f01d238ad" providerId="ADAL" clId="{533B10CB-CD9B-4A63-AD29-FE9B48E1F6E7}" dt="2023-11-28T13:19:30.451" v="477" actId="14100"/>
          <ac:cxnSpMkLst>
            <pc:docMk/>
            <pc:sldMk cId="639066607" sldId="516"/>
            <ac:cxnSpMk id="12" creationId="{E29CB9E6-8D4E-1454-0CED-ECC3CDD92EFF}"/>
          </ac:cxnSpMkLst>
        </pc:cxnChg>
      </pc:sldChg>
      <pc:sldChg chg="addSp delSp modSp add mod">
        <pc:chgData name="Vinny Davies" userId="b3c95d76-c150-4dfb-9197-7b6f01d238ad" providerId="ADAL" clId="{533B10CB-CD9B-4A63-AD29-FE9B48E1F6E7}" dt="2023-11-28T13:32:54.052" v="531" actId="478"/>
        <pc:sldMkLst>
          <pc:docMk/>
          <pc:sldMk cId="450893636" sldId="517"/>
        </pc:sldMkLst>
        <pc:spChg chg="del">
          <ac:chgData name="Vinny Davies" userId="b3c95d76-c150-4dfb-9197-7b6f01d238ad" providerId="ADAL" clId="{533B10CB-CD9B-4A63-AD29-FE9B48E1F6E7}" dt="2023-11-28T13:30:03.882" v="483" actId="478"/>
          <ac:spMkLst>
            <pc:docMk/>
            <pc:sldMk cId="450893636" sldId="517"/>
            <ac:spMk id="3" creationId="{2C6B92F1-7C4E-5F90-E0D3-8906B67B25A9}"/>
          </ac:spMkLst>
        </pc:spChg>
        <pc:spChg chg="add del mod">
          <ac:chgData name="Vinny Davies" userId="b3c95d76-c150-4dfb-9197-7b6f01d238ad" providerId="ADAL" clId="{533B10CB-CD9B-4A63-AD29-FE9B48E1F6E7}" dt="2023-11-28T13:30:06.072" v="484" actId="478"/>
          <ac:spMkLst>
            <pc:docMk/>
            <pc:sldMk cId="450893636" sldId="517"/>
            <ac:spMk id="5" creationId="{9B7454A4-5530-4C52-CF2D-B4CF835AB58D}"/>
          </ac:spMkLst>
        </pc:spChg>
        <pc:spChg chg="add del mod">
          <ac:chgData name="Vinny Davies" userId="b3c95d76-c150-4dfb-9197-7b6f01d238ad" providerId="ADAL" clId="{533B10CB-CD9B-4A63-AD29-FE9B48E1F6E7}" dt="2023-11-28T13:32:54.052" v="531" actId="478"/>
          <ac:spMkLst>
            <pc:docMk/>
            <pc:sldMk cId="450893636" sldId="517"/>
            <ac:spMk id="9" creationId="{5D9713CD-5321-B2BD-48D5-7924C6FAB11F}"/>
          </ac:spMkLst>
        </pc:spChg>
        <pc:spChg chg="del mod">
          <ac:chgData name="Vinny Davies" userId="b3c95d76-c150-4dfb-9197-7b6f01d238ad" providerId="ADAL" clId="{533B10CB-CD9B-4A63-AD29-FE9B48E1F6E7}" dt="2023-11-28T13:32:54.052" v="531" actId="478"/>
          <ac:spMkLst>
            <pc:docMk/>
            <pc:sldMk cId="450893636" sldId="517"/>
            <ac:spMk id="11" creationId="{D512891D-0178-2129-9C7A-B958A4D06E81}"/>
          </ac:spMkLst>
        </pc:spChg>
        <pc:spChg chg="add del mod">
          <ac:chgData name="Vinny Davies" userId="b3c95d76-c150-4dfb-9197-7b6f01d238ad" providerId="ADAL" clId="{533B10CB-CD9B-4A63-AD29-FE9B48E1F6E7}" dt="2023-11-28T13:32:54.052" v="531" actId="478"/>
          <ac:spMkLst>
            <pc:docMk/>
            <pc:sldMk cId="450893636" sldId="517"/>
            <ac:spMk id="13" creationId="{3BF553ED-98F4-3006-B031-345CBF6DD6E8}"/>
          </ac:spMkLst>
        </pc:spChg>
        <pc:spChg chg="add del mod">
          <ac:chgData name="Vinny Davies" userId="b3c95d76-c150-4dfb-9197-7b6f01d238ad" providerId="ADAL" clId="{533B10CB-CD9B-4A63-AD29-FE9B48E1F6E7}" dt="2023-11-28T13:32:54.052" v="531" actId="478"/>
          <ac:spMkLst>
            <pc:docMk/>
            <pc:sldMk cId="450893636" sldId="517"/>
            <ac:spMk id="15" creationId="{0CAB377F-604F-D60E-EC28-D75CE764BD64}"/>
          </ac:spMkLst>
        </pc:spChg>
        <pc:spChg chg="add del">
          <ac:chgData name="Vinny Davies" userId="b3c95d76-c150-4dfb-9197-7b6f01d238ad" providerId="ADAL" clId="{533B10CB-CD9B-4A63-AD29-FE9B48E1F6E7}" dt="2023-11-28T13:31:23.422" v="510" actId="22"/>
          <ac:spMkLst>
            <pc:docMk/>
            <pc:sldMk cId="450893636" sldId="517"/>
            <ac:spMk id="21" creationId="{50C0A97F-E73C-43E5-DF3F-4DEC01EC8AF9}"/>
          </ac:spMkLst>
        </pc:spChg>
        <pc:picChg chg="add mod">
          <ac:chgData name="Vinny Davies" userId="b3c95d76-c150-4dfb-9197-7b6f01d238ad" providerId="ADAL" clId="{533B10CB-CD9B-4A63-AD29-FE9B48E1F6E7}" dt="2023-11-28T13:30:22.754" v="492" actId="167"/>
          <ac:picMkLst>
            <pc:docMk/>
            <pc:sldMk cId="450893636" sldId="517"/>
            <ac:picMk id="8" creationId="{E980D110-0D71-5924-4CB7-D8EFF0B55966}"/>
          </ac:picMkLst>
        </pc:picChg>
        <pc:picChg chg="del">
          <ac:chgData name="Vinny Davies" userId="b3c95d76-c150-4dfb-9197-7b6f01d238ad" providerId="ADAL" clId="{533B10CB-CD9B-4A63-AD29-FE9B48E1F6E7}" dt="2023-11-28T13:30:19.517" v="490" actId="478"/>
          <ac:picMkLst>
            <pc:docMk/>
            <pc:sldMk cId="450893636" sldId="517"/>
            <ac:picMk id="2050" creationId="{859532DF-BC3C-8B28-B424-F27582828AEE}"/>
          </ac:picMkLst>
        </pc:picChg>
        <pc:picChg chg="add del mod">
          <ac:chgData name="Vinny Davies" userId="b3c95d76-c150-4dfb-9197-7b6f01d238ad" providerId="ADAL" clId="{533B10CB-CD9B-4A63-AD29-FE9B48E1F6E7}" dt="2023-11-28T13:30:18.392" v="489" actId="21"/>
          <ac:picMkLst>
            <pc:docMk/>
            <pc:sldMk cId="450893636" sldId="517"/>
            <ac:picMk id="3074" creationId="{43C14CA0-D3DB-212D-11EF-23E8EF05601F}"/>
          </ac:picMkLst>
        </pc:picChg>
        <pc:cxnChg chg="add del mod">
          <ac:chgData name="Vinny Davies" userId="b3c95d76-c150-4dfb-9197-7b6f01d238ad" providerId="ADAL" clId="{533B10CB-CD9B-4A63-AD29-FE9B48E1F6E7}" dt="2023-11-28T13:32:54.052" v="531" actId="478"/>
          <ac:cxnSpMkLst>
            <pc:docMk/>
            <pc:sldMk cId="450893636" sldId="517"/>
            <ac:cxnSpMk id="10" creationId="{07511ACD-C6C7-C562-B933-3296B3CB9FA2}"/>
          </ac:cxnSpMkLst>
        </pc:cxnChg>
        <pc:cxnChg chg="del mod ord">
          <ac:chgData name="Vinny Davies" userId="b3c95d76-c150-4dfb-9197-7b6f01d238ad" providerId="ADAL" clId="{533B10CB-CD9B-4A63-AD29-FE9B48E1F6E7}" dt="2023-11-28T13:32:54.052" v="531" actId="478"/>
          <ac:cxnSpMkLst>
            <pc:docMk/>
            <pc:sldMk cId="450893636" sldId="517"/>
            <ac:cxnSpMk id="12" creationId="{E29CB9E6-8D4E-1454-0CED-ECC3CDD92EFF}"/>
          </ac:cxnSpMkLst>
        </pc:cxnChg>
        <pc:cxnChg chg="add del mod">
          <ac:chgData name="Vinny Davies" userId="b3c95d76-c150-4dfb-9197-7b6f01d238ad" providerId="ADAL" clId="{533B10CB-CD9B-4A63-AD29-FE9B48E1F6E7}" dt="2023-11-28T13:32:54.052" v="531" actId="478"/>
          <ac:cxnSpMkLst>
            <pc:docMk/>
            <pc:sldMk cId="450893636" sldId="517"/>
            <ac:cxnSpMk id="14" creationId="{0A800EE1-320E-E4EF-C47D-3DAD702FAC7D}"/>
          </ac:cxnSpMkLst>
        </pc:cxnChg>
        <pc:cxnChg chg="add del mod">
          <ac:chgData name="Vinny Davies" userId="b3c95d76-c150-4dfb-9197-7b6f01d238ad" providerId="ADAL" clId="{533B10CB-CD9B-4A63-AD29-FE9B48E1F6E7}" dt="2023-11-28T13:32:54.052" v="531" actId="478"/>
          <ac:cxnSpMkLst>
            <pc:docMk/>
            <pc:sldMk cId="450893636" sldId="517"/>
            <ac:cxnSpMk id="16" creationId="{F138E77A-683C-D9DD-BC39-FB20D7FEBD46}"/>
          </ac:cxnSpMkLst>
        </pc:cxnChg>
      </pc:sldChg>
      <pc:sldChg chg="delSp add mod">
        <pc:chgData name="Vinny Davies" userId="b3c95d76-c150-4dfb-9197-7b6f01d238ad" providerId="ADAL" clId="{533B10CB-CD9B-4A63-AD29-FE9B48E1F6E7}" dt="2023-11-28T13:32:59.622" v="532" actId="478"/>
        <pc:sldMkLst>
          <pc:docMk/>
          <pc:sldMk cId="2534065153" sldId="518"/>
        </pc:sldMkLst>
        <pc:spChg chg="del">
          <ac:chgData name="Vinny Davies" userId="b3c95d76-c150-4dfb-9197-7b6f01d238ad" providerId="ADAL" clId="{533B10CB-CD9B-4A63-AD29-FE9B48E1F6E7}" dt="2023-11-28T13:32:59.622" v="532" actId="478"/>
          <ac:spMkLst>
            <pc:docMk/>
            <pc:sldMk cId="2534065153" sldId="518"/>
            <ac:spMk id="9" creationId="{5D9713CD-5321-B2BD-48D5-7924C6FAB11F}"/>
          </ac:spMkLst>
        </pc:spChg>
        <pc:spChg chg="del">
          <ac:chgData name="Vinny Davies" userId="b3c95d76-c150-4dfb-9197-7b6f01d238ad" providerId="ADAL" clId="{533B10CB-CD9B-4A63-AD29-FE9B48E1F6E7}" dt="2023-11-28T13:32:59.622" v="532" actId="478"/>
          <ac:spMkLst>
            <pc:docMk/>
            <pc:sldMk cId="2534065153" sldId="518"/>
            <ac:spMk id="13" creationId="{3BF553ED-98F4-3006-B031-345CBF6DD6E8}"/>
          </ac:spMkLst>
        </pc:spChg>
        <pc:spChg chg="del">
          <ac:chgData name="Vinny Davies" userId="b3c95d76-c150-4dfb-9197-7b6f01d238ad" providerId="ADAL" clId="{533B10CB-CD9B-4A63-AD29-FE9B48E1F6E7}" dt="2023-11-28T13:32:59.622" v="532" actId="478"/>
          <ac:spMkLst>
            <pc:docMk/>
            <pc:sldMk cId="2534065153" sldId="518"/>
            <ac:spMk id="15" creationId="{0CAB377F-604F-D60E-EC28-D75CE764BD64}"/>
          </ac:spMkLst>
        </pc:spChg>
        <pc:cxnChg chg="del">
          <ac:chgData name="Vinny Davies" userId="b3c95d76-c150-4dfb-9197-7b6f01d238ad" providerId="ADAL" clId="{533B10CB-CD9B-4A63-AD29-FE9B48E1F6E7}" dt="2023-11-28T13:32:59.622" v="532" actId="478"/>
          <ac:cxnSpMkLst>
            <pc:docMk/>
            <pc:sldMk cId="2534065153" sldId="518"/>
            <ac:cxnSpMk id="10" creationId="{07511ACD-C6C7-C562-B933-3296B3CB9FA2}"/>
          </ac:cxnSpMkLst>
        </pc:cxnChg>
        <pc:cxnChg chg="del">
          <ac:chgData name="Vinny Davies" userId="b3c95d76-c150-4dfb-9197-7b6f01d238ad" providerId="ADAL" clId="{533B10CB-CD9B-4A63-AD29-FE9B48E1F6E7}" dt="2023-11-28T13:32:59.622" v="532" actId="478"/>
          <ac:cxnSpMkLst>
            <pc:docMk/>
            <pc:sldMk cId="2534065153" sldId="518"/>
            <ac:cxnSpMk id="14" creationId="{0A800EE1-320E-E4EF-C47D-3DAD702FAC7D}"/>
          </ac:cxnSpMkLst>
        </pc:cxnChg>
        <pc:cxnChg chg="del">
          <ac:chgData name="Vinny Davies" userId="b3c95d76-c150-4dfb-9197-7b6f01d238ad" providerId="ADAL" clId="{533B10CB-CD9B-4A63-AD29-FE9B48E1F6E7}" dt="2023-11-28T13:32:59.622" v="532" actId="478"/>
          <ac:cxnSpMkLst>
            <pc:docMk/>
            <pc:sldMk cId="2534065153" sldId="518"/>
            <ac:cxnSpMk id="16" creationId="{F138E77A-683C-D9DD-BC39-FB20D7FEBD46}"/>
          </ac:cxnSpMkLst>
        </pc:cxnChg>
      </pc:sldChg>
      <pc:sldChg chg="delSp add mod">
        <pc:chgData name="Vinny Davies" userId="b3c95d76-c150-4dfb-9197-7b6f01d238ad" providerId="ADAL" clId="{533B10CB-CD9B-4A63-AD29-FE9B48E1F6E7}" dt="2023-11-28T13:33:06.482" v="533" actId="478"/>
        <pc:sldMkLst>
          <pc:docMk/>
          <pc:sldMk cId="1551459126" sldId="519"/>
        </pc:sldMkLst>
        <pc:spChg chg="del">
          <ac:chgData name="Vinny Davies" userId="b3c95d76-c150-4dfb-9197-7b6f01d238ad" providerId="ADAL" clId="{533B10CB-CD9B-4A63-AD29-FE9B48E1F6E7}" dt="2023-11-28T13:33:06.482" v="533" actId="478"/>
          <ac:spMkLst>
            <pc:docMk/>
            <pc:sldMk cId="1551459126" sldId="519"/>
            <ac:spMk id="9" creationId="{5D9713CD-5321-B2BD-48D5-7924C6FAB11F}"/>
          </ac:spMkLst>
        </pc:spChg>
        <pc:spChg chg="del">
          <ac:chgData name="Vinny Davies" userId="b3c95d76-c150-4dfb-9197-7b6f01d238ad" providerId="ADAL" clId="{533B10CB-CD9B-4A63-AD29-FE9B48E1F6E7}" dt="2023-11-28T13:33:06.482" v="533" actId="478"/>
          <ac:spMkLst>
            <pc:docMk/>
            <pc:sldMk cId="1551459126" sldId="519"/>
            <ac:spMk id="11" creationId="{D512891D-0178-2129-9C7A-B958A4D06E81}"/>
          </ac:spMkLst>
        </pc:spChg>
        <pc:spChg chg="del">
          <ac:chgData name="Vinny Davies" userId="b3c95d76-c150-4dfb-9197-7b6f01d238ad" providerId="ADAL" clId="{533B10CB-CD9B-4A63-AD29-FE9B48E1F6E7}" dt="2023-11-28T13:33:06.482" v="533" actId="478"/>
          <ac:spMkLst>
            <pc:docMk/>
            <pc:sldMk cId="1551459126" sldId="519"/>
            <ac:spMk id="15" creationId="{0CAB377F-604F-D60E-EC28-D75CE764BD64}"/>
          </ac:spMkLst>
        </pc:spChg>
        <pc:cxnChg chg="del">
          <ac:chgData name="Vinny Davies" userId="b3c95d76-c150-4dfb-9197-7b6f01d238ad" providerId="ADAL" clId="{533B10CB-CD9B-4A63-AD29-FE9B48E1F6E7}" dt="2023-11-28T13:33:06.482" v="533" actId="478"/>
          <ac:cxnSpMkLst>
            <pc:docMk/>
            <pc:sldMk cId="1551459126" sldId="519"/>
            <ac:cxnSpMk id="10" creationId="{07511ACD-C6C7-C562-B933-3296B3CB9FA2}"/>
          </ac:cxnSpMkLst>
        </pc:cxnChg>
        <pc:cxnChg chg="del">
          <ac:chgData name="Vinny Davies" userId="b3c95d76-c150-4dfb-9197-7b6f01d238ad" providerId="ADAL" clId="{533B10CB-CD9B-4A63-AD29-FE9B48E1F6E7}" dt="2023-11-28T13:33:06.482" v="533" actId="478"/>
          <ac:cxnSpMkLst>
            <pc:docMk/>
            <pc:sldMk cId="1551459126" sldId="519"/>
            <ac:cxnSpMk id="12" creationId="{E29CB9E6-8D4E-1454-0CED-ECC3CDD92EFF}"/>
          </ac:cxnSpMkLst>
        </pc:cxnChg>
        <pc:cxnChg chg="del">
          <ac:chgData name="Vinny Davies" userId="b3c95d76-c150-4dfb-9197-7b6f01d238ad" providerId="ADAL" clId="{533B10CB-CD9B-4A63-AD29-FE9B48E1F6E7}" dt="2023-11-28T13:33:06.482" v="533" actId="478"/>
          <ac:cxnSpMkLst>
            <pc:docMk/>
            <pc:sldMk cId="1551459126" sldId="519"/>
            <ac:cxnSpMk id="16" creationId="{F138E77A-683C-D9DD-BC39-FB20D7FEBD46}"/>
          </ac:cxnSpMkLst>
        </pc:cxnChg>
      </pc:sldChg>
      <pc:sldChg chg="delSp add mod">
        <pc:chgData name="Vinny Davies" userId="b3c95d76-c150-4dfb-9197-7b6f01d238ad" providerId="ADAL" clId="{533B10CB-CD9B-4A63-AD29-FE9B48E1F6E7}" dt="2023-11-28T13:33:12.252" v="534" actId="478"/>
        <pc:sldMkLst>
          <pc:docMk/>
          <pc:sldMk cId="2676241393" sldId="520"/>
        </pc:sldMkLst>
        <pc:spChg chg="del">
          <ac:chgData name="Vinny Davies" userId="b3c95d76-c150-4dfb-9197-7b6f01d238ad" providerId="ADAL" clId="{533B10CB-CD9B-4A63-AD29-FE9B48E1F6E7}" dt="2023-11-28T13:33:12.252" v="534" actId="478"/>
          <ac:spMkLst>
            <pc:docMk/>
            <pc:sldMk cId="2676241393" sldId="520"/>
            <ac:spMk id="9" creationId="{5D9713CD-5321-B2BD-48D5-7924C6FAB11F}"/>
          </ac:spMkLst>
        </pc:spChg>
        <pc:spChg chg="del">
          <ac:chgData name="Vinny Davies" userId="b3c95d76-c150-4dfb-9197-7b6f01d238ad" providerId="ADAL" clId="{533B10CB-CD9B-4A63-AD29-FE9B48E1F6E7}" dt="2023-11-28T13:33:12.252" v="534" actId="478"/>
          <ac:spMkLst>
            <pc:docMk/>
            <pc:sldMk cId="2676241393" sldId="520"/>
            <ac:spMk id="11" creationId="{D512891D-0178-2129-9C7A-B958A4D06E81}"/>
          </ac:spMkLst>
        </pc:spChg>
        <pc:spChg chg="del">
          <ac:chgData name="Vinny Davies" userId="b3c95d76-c150-4dfb-9197-7b6f01d238ad" providerId="ADAL" clId="{533B10CB-CD9B-4A63-AD29-FE9B48E1F6E7}" dt="2023-11-28T13:33:12.252" v="534" actId="478"/>
          <ac:spMkLst>
            <pc:docMk/>
            <pc:sldMk cId="2676241393" sldId="520"/>
            <ac:spMk id="13" creationId="{3BF553ED-98F4-3006-B031-345CBF6DD6E8}"/>
          </ac:spMkLst>
        </pc:spChg>
        <pc:cxnChg chg="del">
          <ac:chgData name="Vinny Davies" userId="b3c95d76-c150-4dfb-9197-7b6f01d238ad" providerId="ADAL" clId="{533B10CB-CD9B-4A63-AD29-FE9B48E1F6E7}" dt="2023-11-28T13:33:12.252" v="534" actId="478"/>
          <ac:cxnSpMkLst>
            <pc:docMk/>
            <pc:sldMk cId="2676241393" sldId="520"/>
            <ac:cxnSpMk id="10" creationId="{07511ACD-C6C7-C562-B933-3296B3CB9FA2}"/>
          </ac:cxnSpMkLst>
        </pc:cxnChg>
        <pc:cxnChg chg="del">
          <ac:chgData name="Vinny Davies" userId="b3c95d76-c150-4dfb-9197-7b6f01d238ad" providerId="ADAL" clId="{533B10CB-CD9B-4A63-AD29-FE9B48E1F6E7}" dt="2023-11-28T13:33:12.252" v="534" actId="478"/>
          <ac:cxnSpMkLst>
            <pc:docMk/>
            <pc:sldMk cId="2676241393" sldId="520"/>
            <ac:cxnSpMk id="12" creationId="{E29CB9E6-8D4E-1454-0CED-ECC3CDD92EFF}"/>
          </ac:cxnSpMkLst>
        </pc:cxnChg>
        <pc:cxnChg chg="del">
          <ac:chgData name="Vinny Davies" userId="b3c95d76-c150-4dfb-9197-7b6f01d238ad" providerId="ADAL" clId="{533B10CB-CD9B-4A63-AD29-FE9B48E1F6E7}" dt="2023-11-28T13:33:12.252" v="534" actId="478"/>
          <ac:cxnSpMkLst>
            <pc:docMk/>
            <pc:sldMk cId="2676241393" sldId="520"/>
            <ac:cxnSpMk id="14" creationId="{0A800EE1-320E-E4EF-C47D-3DAD702FAC7D}"/>
          </ac:cxnSpMkLst>
        </pc:cxnChg>
      </pc:sldChg>
      <pc:sldChg chg="delSp add mod">
        <pc:chgData name="Vinny Davies" userId="b3c95d76-c150-4dfb-9197-7b6f01d238ad" providerId="ADAL" clId="{533B10CB-CD9B-4A63-AD29-FE9B48E1F6E7}" dt="2023-11-28T13:33:18.512" v="535" actId="478"/>
        <pc:sldMkLst>
          <pc:docMk/>
          <pc:sldMk cId="931843748" sldId="521"/>
        </pc:sldMkLst>
        <pc:spChg chg="del">
          <ac:chgData name="Vinny Davies" userId="b3c95d76-c150-4dfb-9197-7b6f01d238ad" providerId="ADAL" clId="{533B10CB-CD9B-4A63-AD29-FE9B48E1F6E7}" dt="2023-11-28T13:33:18.512" v="535" actId="478"/>
          <ac:spMkLst>
            <pc:docMk/>
            <pc:sldMk cId="931843748" sldId="521"/>
            <ac:spMk id="11" creationId="{D512891D-0178-2129-9C7A-B958A4D06E81}"/>
          </ac:spMkLst>
        </pc:spChg>
        <pc:spChg chg="del">
          <ac:chgData name="Vinny Davies" userId="b3c95d76-c150-4dfb-9197-7b6f01d238ad" providerId="ADAL" clId="{533B10CB-CD9B-4A63-AD29-FE9B48E1F6E7}" dt="2023-11-28T13:33:18.512" v="535" actId="478"/>
          <ac:spMkLst>
            <pc:docMk/>
            <pc:sldMk cId="931843748" sldId="521"/>
            <ac:spMk id="13" creationId="{3BF553ED-98F4-3006-B031-345CBF6DD6E8}"/>
          </ac:spMkLst>
        </pc:spChg>
        <pc:spChg chg="del">
          <ac:chgData name="Vinny Davies" userId="b3c95d76-c150-4dfb-9197-7b6f01d238ad" providerId="ADAL" clId="{533B10CB-CD9B-4A63-AD29-FE9B48E1F6E7}" dt="2023-11-28T13:33:18.512" v="535" actId="478"/>
          <ac:spMkLst>
            <pc:docMk/>
            <pc:sldMk cId="931843748" sldId="521"/>
            <ac:spMk id="15" creationId="{0CAB377F-604F-D60E-EC28-D75CE764BD64}"/>
          </ac:spMkLst>
        </pc:spChg>
        <pc:cxnChg chg="del">
          <ac:chgData name="Vinny Davies" userId="b3c95d76-c150-4dfb-9197-7b6f01d238ad" providerId="ADAL" clId="{533B10CB-CD9B-4A63-AD29-FE9B48E1F6E7}" dt="2023-11-28T13:33:18.512" v="535" actId="478"/>
          <ac:cxnSpMkLst>
            <pc:docMk/>
            <pc:sldMk cId="931843748" sldId="521"/>
            <ac:cxnSpMk id="12" creationId="{E29CB9E6-8D4E-1454-0CED-ECC3CDD92EFF}"/>
          </ac:cxnSpMkLst>
        </pc:cxnChg>
        <pc:cxnChg chg="del">
          <ac:chgData name="Vinny Davies" userId="b3c95d76-c150-4dfb-9197-7b6f01d238ad" providerId="ADAL" clId="{533B10CB-CD9B-4A63-AD29-FE9B48E1F6E7}" dt="2023-11-28T13:33:18.512" v="535" actId="478"/>
          <ac:cxnSpMkLst>
            <pc:docMk/>
            <pc:sldMk cId="931843748" sldId="521"/>
            <ac:cxnSpMk id="14" creationId="{0A800EE1-320E-E4EF-C47D-3DAD702FAC7D}"/>
          </ac:cxnSpMkLst>
        </pc:cxnChg>
        <pc:cxnChg chg="del">
          <ac:chgData name="Vinny Davies" userId="b3c95d76-c150-4dfb-9197-7b6f01d238ad" providerId="ADAL" clId="{533B10CB-CD9B-4A63-AD29-FE9B48E1F6E7}" dt="2023-11-28T13:33:18.512" v="535" actId="478"/>
          <ac:cxnSpMkLst>
            <pc:docMk/>
            <pc:sldMk cId="931843748" sldId="521"/>
            <ac:cxnSpMk id="16" creationId="{F138E77A-683C-D9DD-BC39-FB20D7FEBD46}"/>
          </ac:cxnSpMkLst>
        </pc:cxnChg>
      </pc:sldChg>
      <pc:sldChg chg="addSp delSp modSp add del mod ord">
        <pc:chgData name="Vinny Davies" userId="b3c95d76-c150-4dfb-9197-7b6f01d238ad" providerId="ADAL" clId="{533B10CB-CD9B-4A63-AD29-FE9B48E1F6E7}" dt="2023-11-28T13:46:21.733" v="680" actId="47"/>
        <pc:sldMkLst>
          <pc:docMk/>
          <pc:sldMk cId="3810333733" sldId="522"/>
        </pc:sldMkLst>
        <pc:spChg chg="del">
          <ac:chgData name="Vinny Davies" userId="b3c95d76-c150-4dfb-9197-7b6f01d238ad" providerId="ADAL" clId="{533B10CB-CD9B-4A63-AD29-FE9B48E1F6E7}" dt="2023-11-28T13:45:15.273" v="567" actId="478"/>
          <ac:spMkLst>
            <pc:docMk/>
            <pc:sldMk cId="3810333733" sldId="522"/>
            <ac:spMk id="3" creationId="{2C6B92F1-7C4E-5F90-E0D3-8906B67B25A9}"/>
          </ac:spMkLst>
        </pc:spChg>
        <pc:spChg chg="add del mod">
          <ac:chgData name="Vinny Davies" userId="b3c95d76-c150-4dfb-9197-7b6f01d238ad" providerId="ADAL" clId="{533B10CB-CD9B-4A63-AD29-FE9B48E1F6E7}" dt="2023-11-28T13:45:15.833" v="568" actId="478"/>
          <ac:spMkLst>
            <pc:docMk/>
            <pc:sldMk cId="3810333733" sldId="522"/>
            <ac:spMk id="9" creationId="{33E54DFE-63FC-59F5-66CB-AD8459BC4A21}"/>
          </ac:spMkLst>
        </pc:spChg>
        <pc:spChg chg="add mod">
          <ac:chgData name="Vinny Davies" userId="b3c95d76-c150-4dfb-9197-7b6f01d238ad" providerId="ADAL" clId="{533B10CB-CD9B-4A63-AD29-FE9B48E1F6E7}" dt="2023-11-28T13:45:54.283" v="677" actId="20577"/>
          <ac:spMkLst>
            <pc:docMk/>
            <pc:sldMk cId="3810333733" sldId="522"/>
            <ac:spMk id="10" creationId="{350C34B2-F4AC-88FC-981F-94199873ADFD}"/>
          </ac:spMkLst>
        </pc:spChg>
        <pc:spChg chg="mod">
          <ac:chgData name="Vinny Davies" userId="b3c95d76-c150-4dfb-9197-7b6f01d238ad" providerId="ADAL" clId="{533B10CB-CD9B-4A63-AD29-FE9B48E1F6E7}" dt="2023-11-28T13:45:43.813" v="642" actId="20577"/>
          <ac:spMkLst>
            <pc:docMk/>
            <pc:sldMk cId="3810333733" sldId="522"/>
            <ac:spMk id="11" creationId="{D512891D-0178-2129-9C7A-B958A4D06E81}"/>
          </ac:spMkLst>
        </pc:spChg>
        <pc:picChg chg="add del mod">
          <ac:chgData name="Vinny Davies" userId="b3c95d76-c150-4dfb-9197-7b6f01d238ad" providerId="ADAL" clId="{533B10CB-CD9B-4A63-AD29-FE9B48E1F6E7}" dt="2023-11-28T13:44:59.423" v="563"/>
          <ac:picMkLst>
            <pc:docMk/>
            <pc:sldMk cId="3810333733" sldId="522"/>
            <ac:picMk id="5" creationId="{CCF4445D-9FE6-17AD-BF65-666825E3DE13}"/>
          </ac:picMkLst>
        </pc:picChg>
        <pc:picChg chg="add mod">
          <ac:chgData name="Vinny Davies" userId="b3c95d76-c150-4dfb-9197-7b6f01d238ad" providerId="ADAL" clId="{533B10CB-CD9B-4A63-AD29-FE9B48E1F6E7}" dt="2023-11-28T13:45:02.386" v="565" actId="167"/>
          <ac:picMkLst>
            <pc:docMk/>
            <pc:sldMk cId="3810333733" sldId="522"/>
            <ac:picMk id="6" creationId="{95F536B5-6447-6875-2B52-2357050A8E82}"/>
          </ac:picMkLst>
        </pc:picChg>
        <pc:picChg chg="del mod">
          <ac:chgData name="Vinny Davies" userId="b3c95d76-c150-4dfb-9197-7b6f01d238ad" providerId="ADAL" clId="{533B10CB-CD9B-4A63-AD29-FE9B48E1F6E7}" dt="2023-11-28T13:44:54.063" v="561" actId="478"/>
          <ac:picMkLst>
            <pc:docMk/>
            <pc:sldMk cId="3810333733" sldId="522"/>
            <ac:picMk id="2050" creationId="{859532DF-BC3C-8B28-B424-F27582828AEE}"/>
          </ac:picMkLst>
        </pc:picChg>
        <pc:picChg chg="add del mod">
          <ac:chgData name="Vinny Davies" userId="b3c95d76-c150-4dfb-9197-7b6f01d238ad" providerId="ADAL" clId="{533B10CB-CD9B-4A63-AD29-FE9B48E1F6E7}" dt="2023-11-28T13:44:51.493" v="560" actId="21"/>
          <ac:picMkLst>
            <pc:docMk/>
            <pc:sldMk cId="3810333733" sldId="522"/>
            <ac:picMk id="7170" creationId="{3886F844-C468-5813-E577-5B6993A0C9CE}"/>
          </ac:picMkLst>
        </pc:picChg>
        <pc:cxnChg chg="mod">
          <ac:chgData name="Vinny Davies" userId="b3c95d76-c150-4dfb-9197-7b6f01d238ad" providerId="ADAL" clId="{533B10CB-CD9B-4A63-AD29-FE9B48E1F6E7}" dt="2023-11-28T13:45:08.323" v="566" actId="14100"/>
          <ac:cxnSpMkLst>
            <pc:docMk/>
            <pc:sldMk cId="3810333733" sldId="522"/>
            <ac:cxnSpMk id="12" creationId="{E29CB9E6-8D4E-1454-0CED-ECC3CDD92EFF}"/>
          </ac:cxnSpMkLst>
        </pc:cxnChg>
        <pc:cxnChg chg="add mod">
          <ac:chgData name="Vinny Davies" userId="b3c95d76-c150-4dfb-9197-7b6f01d238ad" providerId="ADAL" clId="{533B10CB-CD9B-4A63-AD29-FE9B48E1F6E7}" dt="2023-11-28T13:45:26.773" v="574" actId="1076"/>
          <ac:cxnSpMkLst>
            <pc:docMk/>
            <pc:sldMk cId="3810333733" sldId="522"/>
            <ac:cxnSpMk id="13" creationId="{8CB29555-6E72-3703-AA16-777DF70688BA}"/>
          </ac:cxnSpMkLst>
        </pc:cxnChg>
      </pc:sldChg>
      <pc:sldChg chg="addSp modSp add">
        <pc:chgData name="Vinny Davies" userId="b3c95d76-c150-4dfb-9197-7b6f01d238ad" providerId="ADAL" clId="{533B10CB-CD9B-4A63-AD29-FE9B48E1F6E7}" dt="2023-11-28T14:11:46.245" v="2791" actId="571"/>
        <pc:sldMkLst>
          <pc:docMk/>
          <pc:sldMk cId="485296799" sldId="523"/>
        </pc:sldMkLst>
        <pc:spChg chg="add mod">
          <ac:chgData name="Vinny Davies" userId="b3c95d76-c150-4dfb-9197-7b6f01d238ad" providerId="ADAL" clId="{533B10CB-CD9B-4A63-AD29-FE9B48E1F6E7}" dt="2023-11-28T14:11:46.245" v="2791" actId="571"/>
          <ac:spMkLst>
            <pc:docMk/>
            <pc:sldMk cId="485296799" sldId="523"/>
            <ac:spMk id="3" creationId="{6EFC815B-AF77-BF7A-7A67-6EED1C7C563C}"/>
          </ac:spMkLst>
        </pc:spChg>
        <pc:cxnChg chg="add mod">
          <ac:chgData name="Vinny Davies" userId="b3c95d76-c150-4dfb-9197-7b6f01d238ad" providerId="ADAL" clId="{533B10CB-CD9B-4A63-AD29-FE9B48E1F6E7}" dt="2023-11-28T14:11:46.245" v="2791" actId="571"/>
          <ac:cxnSpMkLst>
            <pc:docMk/>
            <pc:sldMk cId="485296799" sldId="523"/>
            <ac:cxnSpMk id="4" creationId="{9F1B84B9-63D8-0C5B-608C-13D1325FBAC8}"/>
          </ac:cxnSpMkLst>
        </pc:cxnChg>
      </pc:sldChg>
      <pc:sldChg chg="addSp delSp modSp add mod ord">
        <pc:chgData name="Vinny Davies" userId="b3c95d76-c150-4dfb-9197-7b6f01d238ad" providerId="ADAL" clId="{533B10CB-CD9B-4A63-AD29-FE9B48E1F6E7}" dt="2023-11-28T13:47:39.768" v="896" actId="20577"/>
        <pc:sldMkLst>
          <pc:docMk/>
          <pc:sldMk cId="802268540" sldId="524"/>
        </pc:sldMkLst>
        <pc:spChg chg="add mod">
          <ac:chgData name="Vinny Davies" userId="b3c95d76-c150-4dfb-9197-7b6f01d238ad" providerId="ADAL" clId="{533B10CB-CD9B-4A63-AD29-FE9B48E1F6E7}" dt="2023-11-28T13:47:39.768" v="896" actId="20577"/>
          <ac:spMkLst>
            <pc:docMk/>
            <pc:sldMk cId="802268540" sldId="524"/>
            <ac:spMk id="3" creationId="{D5BD5FDA-BA44-9ED2-3B2C-4510B9C3293E}"/>
          </ac:spMkLst>
        </pc:spChg>
        <pc:spChg chg="del">
          <ac:chgData name="Vinny Davies" userId="b3c95d76-c150-4dfb-9197-7b6f01d238ad" providerId="ADAL" clId="{533B10CB-CD9B-4A63-AD29-FE9B48E1F6E7}" dt="2023-11-28T13:46:49.933" v="690" actId="478"/>
          <ac:spMkLst>
            <pc:docMk/>
            <pc:sldMk cId="802268540" sldId="524"/>
            <ac:spMk id="13" creationId="{3BF553ED-98F4-3006-B031-345CBF6DD6E8}"/>
          </ac:spMkLst>
        </pc:spChg>
        <pc:picChg chg="del">
          <ac:chgData name="Vinny Davies" userId="b3c95d76-c150-4dfb-9197-7b6f01d238ad" providerId="ADAL" clId="{533B10CB-CD9B-4A63-AD29-FE9B48E1F6E7}" dt="2023-11-28T13:46:45.433" v="689" actId="478"/>
          <ac:picMkLst>
            <pc:docMk/>
            <pc:sldMk cId="802268540" sldId="524"/>
            <ac:picMk id="8" creationId="{E980D110-0D71-5924-4CB7-D8EFF0B55966}"/>
          </ac:picMkLst>
        </pc:picChg>
        <pc:picChg chg="add mod">
          <ac:chgData name="Vinny Davies" userId="b3c95d76-c150-4dfb-9197-7b6f01d238ad" providerId="ADAL" clId="{533B10CB-CD9B-4A63-AD29-FE9B48E1F6E7}" dt="2023-11-28T13:46:43.974" v="688" actId="14100"/>
          <ac:picMkLst>
            <pc:docMk/>
            <pc:sldMk cId="802268540" sldId="524"/>
            <ac:picMk id="12290" creationId="{B0056333-8887-6B23-2A5C-87FCDFFB9117}"/>
          </ac:picMkLst>
        </pc:picChg>
        <pc:cxnChg chg="del">
          <ac:chgData name="Vinny Davies" userId="b3c95d76-c150-4dfb-9197-7b6f01d238ad" providerId="ADAL" clId="{533B10CB-CD9B-4A63-AD29-FE9B48E1F6E7}" dt="2023-11-28T13:46:50.473" v="691" actId="478"/>
          <ac:cxnSpMkLst>
            <pc:docMk/>
            <pc:sldMk cId="802268540" sldId="524"/>
            <ac:cxnSpMk id="14" creationId="{0A800EE1-320E-E4EF-C47D-3DAD702FAC7D}"/>
          </ac:cxnSpMkLst>
        </pc:cxnChg>
      </pc:sldChg>
      <pc:sldChg chg="add del">
        <pc:chgData name="Vinny Davies" userId="b3c95d76-c150-4dfb-9197-7b6f01d238ad" providerId="ADAL" clId="{533B10CB-CD9B-4A63-AD29-FE9B48E1F6E7}" dt="2023-11-28T13:46:22.263" v="681" actId="47"/>
        <pc:sldMkLst>
          <pc:docMk/>
          <pc:sldMk cId="2351633957" sldId="524"/>
        </pc:sldMkLst>
      </pc:sldChg>
      <pc:sldChg chg="addSp delSp modSp add mod">
        <pc:chgData name="Vinny Davies" userId="b3c95d76-c150-4dfb-9197-7b6f01d238ad" providerId="ADAL" clId="{533B10CB-CD9B-4A63-AD29-FE9B48E1F6E7}" dt="2023-11-28T14:02:46.344" v="1778" actId="1076"/>
        <pc:sldMkLst>
          <pc:docMk/>
          <pc:sldMk cId="1797641674" sldId="525"/>
        </pc:sldMkLst>
        <pc:spChg chg="mod">
          <ac:chgData name="Vinny Davies" userId="b3c95d76-c150-4dfb-9197-7b6f01d238ad" providerId="ADAL" clId="{533B10CB-CD9B-4A63-AD29-FE9B48E1F6E7}" dt="2023-11-28T13:52:11.134" v="1496" actId="20577"/>
          <ac:spMkLst>
            <pc:docMk/>
            <pc:sldMk cId="1797641674" sldId="525"/>
            <ac:spMk id="2" creationId="{B0EFD2E1-B3DB-A686-AFC1-8A3C3C52CBD0}"/>
          </ac:spMkLst>
        </pc:spChg>
        <pc:spChg chg="del mod">
          <ac:chgData name="Vinny Davies" userId="b3c95d76-c150-4dfb-9197-7b6f01d238ad" providerId="ADAL" clId="{533B10CB-CD9B-4A63-AD29-FE9B48E1F6E7}" dt="2023-11-28T13:51:56.273" v="1457" actId="478"/>
          <ac:spMkLst>
            <pc:docMk/>
            <pc:sldMk cId="1797641674" sldId="525"/>
            <ac:spMk id="3" creationId="{D5BD5FDA-BA44-9ED2-3B2C-4510B9C3293E}"/>
          </ac:spMkLst>
        </pc:spChg>
        <pc:spChg chg="add del mod">
          <ac:chgData name="Vinny Davies" userId="b3c95d76-c150-4dfb-9197-7b6f01d238ad" providerId="ADAL" clId="{533B10CB-CD9B-4A63-AD29-FE9B48E1F6E7}" dt="2023-11-28T13:51:58.033" v="1458" actId="478"/>
          <ac:spMkLst>
            <pc:docMk/>
            <pc:sldMk cId="1797641674" sldId="525"/>
            <ac:spMk id="5" creationId="{151C7E57-4417-EC2F-6690-EF86F95B5067}"/>
          </ac:spMkLst>
        </pc:spChg>
        <pc:spChg chg="add mod">
          <ac:chgData name="Vinny Davies" userId="b3c95d76-c150-4dfb-9197-7b6f01d238ad" providerId="ADAL" clId="{533B10CB-CD9B-4A63-AD29-FE9B48E1F6E7}" dt="2023-11-28T14:02:46.344" v="1778" actId="1076"/>
          <ac:spMkLst>
            <pc:docMk/>
            <pc:sldMk cId="1797641674" sldId="525"/>
            <ac:spMk id="6" creationId="{B732BF1B-62C0-4869-309C-B998D3ACD9C8}"/>
          </ac:spMkLst>
        </pc:spChg>
        <pc:picChg chg="del">
          <ac:chgData name="Vinny Davies" userId="b3c95d76-c150-4dfb-9197-7b6f01d238ad" providerId="ADAL" clId="{533B10CB-CD9B-4A63-AD29-FE9B48E1F6E7}" dt="2023-11-28T13:48:03.938" v="925" actId="478"/>
          <ac:picMkLst>
            <pc:docMk/>
            <pc:sldMk cId="1797641674" sldId="525"/>
            <ac:picMk id="12290" creationId="{B0056333-8887-6B23-2A5C-87FCDFFB9117}"/>
          </ac:picMkLst>
        </pc:picChg>
        <pc:picChg chg="add mod">
          <ac:chgData name="Vinny Davies" userId="b3c95d76-c150-4dfb-9197-7b6f01d238ad" providerId="ADAL" clId="{533B10CB-CD9B-4A63-AD29-FE9B48E1F6E7}" dt="2023-11-28T13:52:17.064" v="1498" actId="1076"/>
          <ac:picMkLst>
            <pc:docMk/>
            <pc:sldMk cId="1797641674" sldId="525"/>
            <ac:picMk id="13314" creationId="{D9779D49-9999-72B1-A5B7-EE541FA499CC}"/>
          </ac:picMkLst>
        </pc:picChg>
      </pc:sldChg>
      <pc:sldChg chg="delSp add">
        <pc:chgData name="Vinny Davies" userId="b3c95d76-c150-4dfb-9197-7b6f01d238ad" providerId="ADAL" clId="{533B10CB-CD9B-4A63-AD29-FE9B48E1F6E7}" dt="2023-11-28T13:53:19.443" v="1499" actId="478"/>
        <pc:sldMkLst>
          <pc:docMk/>
          <pc:sldMk cId="1086114289" sldId="526"/>
        </pc:sldMkLst>
        <pc:picChg chg="del">
          <ac:chgData name="Vinny Davies" userId="b3c95d76-c150-4dfb-9197-7b6f01d238ad" providerId="ADAL" clId="{533B10CB-CD9B-4A63-AD29-FE9B48E1F6E7}" dt="2023-11-28T13:53:19.443" v="1499" actId="478"/>
          <ac:picMkLst>
            <pc:docMk/>
            <pc:sldMk cId="1086114289" sldId="526"/>
            <ac:picMk id="13314" creationId="{D9779D49-9999-72B1-A5B7-EE541FA499CC}"/>
          </ac:picMkLst>
        </pc:picChg>
      </pc:sldChg>
      <pc:sldChg chg="modSp add mod ord">
        <pc:chgData name="Vinny Davies" userId="b3c95d76-c150-4dfb-9197-7b6f01d238ad" providerId="ADAL" clId="{533B10CB-CD9B-4A63-AD29-FE9B48E1F6E7}" dt="2023-11-28T13:59:43.945" v="1702" actId="20577"/>
        <pc:sldMkLst>
          <pc:docMk/>
          <pc:sldMk cId="14187901" sldId="527"/>
        </pc:sldMkLst>
        <pc:spChg chg="mod">
          <ac:chgData name="Vinny Davies" userId="b3c95d76-c150-4dfb-9197-7b6f01d238ad" providerId="ADAL" clId="{533B10CB-CD9B-4A63-AD29-FE9B48E1F6E7}" dt="2023-11-28T13:58:52.744" v="1516" actId="20577"/>
          <ac:spMkLst>
            <pc:docMk/>
            <pc:sldMk cId="14187901" sldId="527"/>
            <ac:spMk id="2" creationId="{B0EFD2E1-B3DB-A686-AFC1-8A3C3C52CBD0}"/>
          </ac:spMkLst>
        </pc:spChg>
        <pc:spChg chg="mod">
          <ac:chgData name="Vinny Davies" userId="b3c95d76-c150-4dfb-9197-7b6f01d238ad" providerId="ADAL" clId="{533B10CB-CD9B-4A63-AD29-FE9B48E1F6E7}" dt="2023-11-28T13:59:43.945" v="1702" actId="20577"/>
          <ac:spMkLst>
            <pc:docMk/>
            <pc:sldMk cId="14187901" sldId="527"/>
            <ac:spMk id="3" creationId="{D5BD5FDA-BA44-9ED2-3B2C-4510B9C3293E}"/>
          </ac:spMkLst>
        </pc:spChg>
      </pc:sldChg>
      <pc:sldChg chg="addSp modSp add mod">
        <pc:chgData name="Vinny Davies" userId="b3c95d76-c150-4dfb-9197-7b6f01d238ad" providerId="ADAL" clId="{533B10CB-CD9B-4A63-AD29-FE9B48E1F6E7}" dt="2023-11-28T14:03:30.749" v="1779" actId="1076"/>
        <pc:sldMkLst>
          <pc:docMk/>
          <pc:sldMk cId="2280602484" sldId="528"/>
        </pc:sldMkLst>
        <pc:spChg chg="add mod">
          <ac:chgData name="Vinny Davies" userId="b3c95d76-c150-4dfb-9197-7b6f01d238ad" providerId="ADAL" clId="{533B10CB-CD9B-4A63-AD29-FE9B48E1F6E7}" dt="2023-11-28T14:03:30.749" v="1779" actId="1076"/>
          <ac:spMkLst>
            <pc:docMk/>
            <pc:sldMk cId="2280602484" sldId="528"/>
            <ac:spMk id="5" creationId="{757FDDF3-AA1B-A812-BF20-1EB5BB998E40}"/>
          </ac:spMkLst>
        </pc:spChg>
        <pc:picChg chg="add mod">
          <ac:chgData name="Vinny Davies" userId="b3c95d76-c150-4dfb-9197-7b6f01d238ad" providerId="ADAL" clId="{533B10CB-CD9B-4A63-AD29-FE9B48E1F6E7}" dt="2023-11-28T13:59:56.664" v="1705" actId="1076"/>
          <ac:picMkLst>
            <pc:docMk/>
            <pc:sldMk cId="2280602484" sldId="528"/>
            <ac:picMk id="14338" creationId="{BFA3B04A-C3E2-7E22-1943-7EF005866A09}"/>
          </ac:picMkLst>
        </pc:picChg>
      </pc:sldChg>
      <pc:sldChg chg="modSp add del mod">
        <pc:chgData name="Vinny Davies" userId="b3c95d76-c150-4dfb-9197-7b6f01d238ad" providerId="ADAL" clId="{533B10CB-CD9B-4A63-AD29-FE9B48E1F6E7}" dt="2023-11-28T19:04:35.800" v="12739" actId="2696"/>
        <pc:sldMkLst>
          <pc:docMk/>
          <pc:sldMk cId="821893114" sldId="529"/>
        </pc:sldMkLst>
        <pc:spChg chg="mod">
          <ac:chgData name="Vinny Davies" userId="b3c95d76-c150-4dfb-9197-7b6f01d238ad" providerId="ADAL" clId="{533B10CB-CD9B-4A63-AD29-FE9B48E1F6E7}" dt="2023-11-28T14:04:10.635" v="1914" actId="20577"/>
          <ac:spMkLst>
            <pc:docMk/>
            <pc:sldMk cId="821893114" sldId="529"/>
            <ac:spMk id="3" creationId="{D5BD5FDA-BA44-9ED2-3B2C-4510B9C3293E}"/>
          </ac:spMkLst>
        </pc:spChg>
      </pc:sldChg>
      <pc:sldChg chg="addSp delSp modSp add mod">
        <pc:chgData name="Vinny Davies" userId="b3c95d76-c150-4dfb-9197-7b6f01d238ad" providerId="ADAL" clId="{533B10CB-CD9B-4A63-AD29-FE9B48E1F6E7}" dt="2023-11-28T14:06:24.105" v="2236" actId="1076"/>
        <pc:sldMkLst>
          <pc:docMk/>
          <pc:sldMk cId="1885618766" sldId="530"/>
        </pc:sldMkLst>
        <pc:spChg chg="mod">
          <ac:chgData name="Vinny Davies" userId="b3c95d76-c150-4dfb-9197-7b6f01d238ad" providerId="ADAL" clId="{533B10CB-CD9B-4A63-AD29-FE9B48E1F6E7}" dt="2023-11-28T14:06:02.605" v="2233" actId="313"/>
          <ac:spMkLst>
            <pc:docMk/>
            <pc:sldMk cId="1885618766" sldId="530"/>
            <ac:spMk id="3" creationId="{D5BD5FDA-BA44-9ED2-3B2C-4510B9C3293E}"/>
          </ac:spMkLst>
        </pc:spChg>
        <pc:spChg chg="del">
          <ac:chgData name="Vinny Davies" userId="b3c95d76-c150-4dfb-9197-7b6f01d238ad" providerId="ADAL" clId="{533B10CB-CD9B-4A63-AD29-FE9B48E1F6E7}" dt="2023-11-28T14:04:35.939" v="1917" actId="478"/>
          <ac:spMkLst>
            <pc:docMk/>
            <pc:sldMk cId="1885618766" sldId="530"/>
            <ac:spMk id="5" creationId="{757FDDF3-AA1B-A812-BF20-1EB5BB998E40}"/>
          </ac:spMkLst>
        </pc:spChg>
        <pc:picChg chg="add mod">
          <ac:chgData name="Vinny Davies" userId="b3c95d76-c150-4dfb-9197-7b6f01d238ad" providerId="ADAL" clId="{533B10CB-CD9B-4A63-AD29-FE9B48E1F6E7}" dt="2023-11-28T14:06:24.105" v="2236" actId="1076"/>
          <ac:picMkLst>
            <pc:docMk/>
            <pc:sldMk cId="1885618766" sldId="530"/>
            <ac:picMk id="6" creationId="{AD6E2D0E-AF87-33E8-BFF2-61BC477CA9B5}"/>
          </ac:picMkLst>
        </pc:picChg>
        <pc:picChg chg="del">
          <ac:chgData name="Vinny Davies" userId="b3c95d76-c150-4dfb-9197-7b6f01d238ad" providerId="ADAL" clId="{533B10CB-CD9B-4A63-AD29-FE9B48E1F6E7}" dt="2023-11-28T14:04:34.744" v="1916" actId="478"/>
          <ac:picMkLst>
            <pc:docMk/>
            <pc:sldMk cId="1885618766" sldId="530"/>
            <ac:picMk id="14338" creationId="{BFA3B04A-C3E2-7E22-1943-7EF005866A09}"/>
          </ac:picMkLst>
        </pc:picChg>
      </pc:sldChg>
      <pc:sldChg chg="addSp delSp modSp add mod">
        <pc:chgData name="Vinny Davies" userId="b3c95d76-c150-4dfb-9197-7b6f01d238ad" providerId="ADAL" clId="{533B10CB-CD9B-4A63-AD29-FE9B48E1F6E7}" dt="2023-11-28T14:09:18.315" v="2590" actId="1076"/>
        <pc:sldMkLst>
          <pc:docMk/>
          <pc:sldMk cId="979920594" sldId="531"/>
        </pc:sldMkLst>
        <pc:spChg chg="mod">
          <ac:chgData name="Vinny Davies" userId="b3c95d76-c150-4dfb-9197-7b6f01d238ad" providerId="ADAL" clId="{533B10CB-CD9B-4A63-AD29-FE9B48E1F6E7}" dt="2023-11-28T14:07:08.545" v="2259" actId="20577"/>
          <ac:spMkLst>
            <pc:docMk/>
            <pc:sldMk cId="979920594" sldId="531"/>
            <ac:spMk id="2" creationId="{B0EFD2E1-B3DB-A686-AFC1-8A3C3C52CBD0}"/>
          </ac:spMkLst>
        </pc:spChg>
        <pc:spChg chg="mod">
          <ac:chgData name="Vinny Davies" userId="b3c95d76-c150-4dfb-9197-7b6f01d238ad" providerId="ADAL" clId="{533B10CB-CD9B-4A63-AD29-FE9B48E1F6E7}" dt="2023-11-28T14:09:12.205" v="2587" actId="20577"/>
          <ac:spMkLst>
            <pc:docMk/>
            <pc:sldMk cId="979920594" sldId="531"/>
            <ac:spMk id="3" creationId="{D5BD5FDA-BA44-9ED2-3B2C-4510B9C3293E}"/>
          </ac:spMkLst>
        </pc:spChg>
        <pc:picChg chg="add mod">
          <ac:chgData name="Vinny Davies" userId="b3c95d76-c150-4dfb-9197-7b6f01d238ad" providerId="ADAL" clId="{533B10CB-CD9B-4A63-AD29-FE9B48E1F6E7}" dt="2023-11-28T14:09:18.315" v="2590" actId="1076"/>
          <ac:picMkLst>
            <pc:docMk/>
            <pc:sldMk cId="979920594" sldId="531"/>
            <ac:picMk id="5" creationId="{389644EE-930A-E159-57A0-16FB329BF194}"/>
          </ac:picMkLst>
        </pc:picChg>
        <pc:picChg chg="del">
          <ac:chgData name="Vinny Davies" userId="b3c95d76-c150-4dfb-9197-7b6f01d238ad" providerId="ADAL" clId="{533B10CB-CD9B-4A63-AD29-FE9B48E1F6E7}" dt="2023-11-28T14:06:47.264" v="2238" actId="478"/>
          <ac:picMkLst>
            <pc:docMk/>
            <pc:sldMk cId="979920594" sldId="531"/>
            <ac:picMk id="6" creationId="{AD6E2D0E-AF87-33E8-BFF2-61BC477CA9B5}"/>
          </ac:picMkLst>
        </pc:picChg>
      </pc:sldChg>
      <pc:sldChg chg="addSp delSp modSp add mod">
        <pc:chgData name="Vinny Davies" userId="b3c95d76-c150-4dfb-9197-7b6f01d238ad" providerId="ADAL" clId="{533B10CB-CD9B-4A63-AD29-FE9B48E1F6E7}" dt="2023-11-28T14:14:40.245" v="2998" actId="20577"/>
        <pc:sldMkLst>
          <pc:docMk/>
          <pc:sldMk cId="3370030147" sldId="532"/>
        </pc:sldMkLst>
        <pc:spChg chg="mod">
          <ac:chgData name="Vinny Davies" userId="b3c95d76-c150-4dfb-9197-7b6f01d238ad" providerId="ADAL" clId="{533B10CB-CD9B-4A63-AD29-FE9B48E1F6E7}" dt="2023-11-28T14:09:28.924" v="2602" actId="20577"/>
          <ac:spMkLst>
            <pc:docMk/>
            <pc:sldMk cId="3370030147" sldId="532"/>
            <ac:spMk id="2" creationId="{B0EFD2E1-B3DB-A686-AFC1-8A3C3C52CBD0}"/>
          </ac:spMkLst>
        </pc:spChg>
        <pc:spChg chg="mod">
          <ac:chgData name="Vinny Davies" userId="b3c95d76-c150-4dfb-9197-7b6f01d238ad" providerId="ADAL" clId="{533B10CB-CD9B-4A63-AD29-FE9B48E1F6E7}" dt="2023-11-28T14:12:54.735" v="2879" actId="14100"/>
          <ac:spMkLst>
            <pc:docMk/>
            <pc:sldMk cId="3370030147" sldId="532"/>
            <ac:spMk id="3" creationId="{D5BD5FDA-BA44-9ED2-3B2C-4510B9C3293E}"/>
          </ac:spMkLst>
        </pc:spChg>
        <pc:spChg chg="add mod">
          <ac:chgData name="Vinny Davies" userId="b3c95d76-c150-4dfb-9197-7b6f01d238ad" providerId="ADAL" clId="{533B10CB-CD9B-4A63-AD29-FE9B48E1F6E7}" dt="2023-11-28T14:14:40.245" v="2998" actId="20577"/>
          <ac:spMkLst>
            <pc:docMk/>
            <pc:sldMk cId="3370030147" sldId="532"/>
            <ac:spMk id="6" creationId="{F2BD2E2E-E15D-B8A3-0384-2FEBD569B1BB}"/>
          </ac:spMkLst>
        </pc:spChg>
        <pc:picChg chg="add del mod">
          <ac:chgData name="Vinny Davies" userId="b3c95d76-c150-4dfb-9197-7b6f01d238ad" providerId="ADAL" clId="{533B10CB-CD9B-4A63-AD29-FE9B48E1F6E7}" dt="2023-11-28T14:13:34.445" v="2892" actId="478"/>
          <ac:picMkLst>
            <pc:docMk/>
            <pc:sldMk cId="3370030147" sldId="532"/>
            <ac:picMk id="4" creationId="{91B29111-DB0E-5F36-BF0A-571E810F2D45}"/>
          </ac:picMkLst>
        </pc:picChg>
        <pc:picChg chg="del">
          <ac:chgData name="Vinny Davies" userId="b3c95d76-c150-4dfb-9197-7b6f01d238ad" providerId="ADAL" clId="{533B10CB-CD9B-4A63-AD29-FE9B48E1F6E7}" dt="2023-11-28T14:09:32.145" v="2603" actId="478"/>
          <ac:picMkLst>
            <pc:docMk/>
            <pc:sldMk cId="3370030147" sldId="532"/>
            <ac:picMk id="5" creationId="{389644EE-930A-E159-57A0-16FB329BF194}"/>
          </ac:picMkLst>
        </pc:picChg>
        <pc:picChg chg="add mod">
          <ac:chgData name="Vinny Davies" userId="b3c95d76-c150-4dfb-9197-7b6f01d238ad" providerId="ADAL" clId="{533B10CB-CD9B-4A63-AD29-FE9B48E1F6E7}" dt="2023-11-28T14:13:36.918" v="2894" actId="167"/>
          <ac:picMkLst>
            <pc:docMk/>
            <pc:sldMk cId="3370030147" sldId="532"/>
            <ac:picMk id="15" creationId="{2C8EF056-8868-CC75-6256-1ADBA472088F}"/>
          </ac:picMkLst>
        </pc:picChg>
        <pc:picChg chg="add del mod">
          <ac:chgData name="Vinny Davies" userId="b3c95d76-c150-4dfb-9197-7b6f01d238ad" providerId="ADAL" clId="{533B10CB-CD9B-4A63-AD29-FE9B48E1F6E7}" dt="2023-11-28T14:13:33.355" v="2891" actId="21"/>
          <ac:picMkLst>
            <pc:docMk/>
            <pc:sldMk cId="3370030147" sldId="532"/>
            <ac:picMk id="15362" creationId="{6BBFF00E-41B3-E308-71D9-31A7DF6418A3}"/>
          </ac:picMkLst>
        </pc:picChg>
        <pc:cxnChg chg="add mod">
          <ac:chgData name="Vinny Davies" userId="b3c95d76-c150-4dfb-9197-7b6f01d238ad" providerId="ADAL" clId="{533B10CB-CD9B-4A63-AD29-FE9B48E1F6E7}" dt="2023-11-28T14:12:36.935" v="2823" actId="14100"/>
          <ac:cxnSpMkLst>
            <pc:docMk/>
            <pc:sldMk cId="3370030147" sldId="532"/>
            <ac:cxnSpMk id="7" creationId="{4E39CE76-55C5-469C-2E6E-AB66295BEE65}"/>
          </ac:cxnSpMkLst>
        </pc:cxnChg>
        <pc:cxnChg chg="add mod">
          <ac:chgData name="Vinny Davies" userId="b3c95d76-c150-4dfb-9197-7b6f01d238ad" providerId="ADAL" clId="{533B10CB-CD9B-4A63-AD29-FE9B48E1F6E7}" dt="2023-11-28T14:12:34.915" v="2822" actId="14100"/>
          <ac:cxnSpMkLst>
            <pc:docMk/>
            <pc:sldMk cId="3370030147" sldId="532"/>
            <ac:cxnSpMk id="10" creationId="{114D62F2-22A4-9568-2659-B5B7C2D80181}"/>
          </ac:cxnSpMkLst>
        </pc:cxnChg>
      </pc:sldChg>
      <pc:sldChg chg="addSp delSp modSp add mod">
        <pc:chgData name="Vinny Davies" userId="b3c95d76-c150-4dfb-9197-7b6f01d238ad" providerId="ADAL" clId="{533B10CB-CD9B-4A63-AD29-FE9B48E1F6E7}" dt="2023-11-28T14:14:48.875" v="3009" actId="20577"/>
        <pc:sldMkLst>
          <pc:docMk/>
          <pc:sldMk cId="566490876" sldId="533"/>
        </pc:sldMkLst>
        <pc:spChg chg="mod">
          <ac:chgData name="Vinny Davies" userId="b3c95d76-c150-4dfb-9197-7b6f01d238ad" providerId="ADAL" clId="{533B10CB-CD9B-4A63-AD29-FE9B48E1F6E7}" dt="2023-11-28T14:14:48.875" v="3009" actId="20577"/>
          <ac:spMkLst>
            <pc:docMk/>
            <pc:sldMk cId="566490876" sldId="533"/>
            <ac:spMk id="6" creationId="{F2BD2E2E-E15D-B8A3-0384-2FEBD569B1BB}"/>
          </ac:spMkLst>
        </pc:spChg>
        <pc:picChg chg="del">
          <ac:chgData name="Vinny Davies" userId="b3c95d76-c150-4dfb-9197-7b6f01d238ad" providerId="ADAL" clId="{533B10CB-CD9B-4A63-AD29-FE9B48E1F6E7}" dt="2023-11-28T14:13:20.990" v="2888" actId="478"/>
          <ac:picMkLst>
            <pc:docMk/>
            <pc:sldMk cId="566490876" sldId="533"/>
            <ac:picMk id="4" creationId="{91B29111-DB0E-5F36-BF0A-571E810F2D45}"/>
          </ac:picMkLst>
        </pc:picChg>
        <pc:picChg chg="add mod">
          <ac:chgData name="Vinny Davies" userId="b3c95d76-c150-4dfb-9197-7b6f01d238ad" providerId="ADAL" clId="{533B10CB-CD9B-4A63-AD29-FE9B48E1F6E7}" dt="2023-11-28T14:13:23.730" v="2890" actId="167"/>
          <ac:picMkLst>
            <pc:docMk/>
            <pc:sldMk cId="566490876" sldId="533"/>
            <ac:picMk id="5" creationId="{ADAE243A-3AE3-49D0-AEF1-1280D7A02233}"/>
          </ac:picMkLst>
        </pc:picChg>
        <pc:picChg chg="del">
          <ac:chgData name="Vinny Davies" userId="b3c95d76-c150-4dfb-9197-7b6f01d238ad" providerId="ADAL" clId="{533B10CB-CD9B-4A63-AD29-FE9B48E1F6E7}" dt="2023-11-28T14:13:19.100" v="2887" actId="478"/>
          <ac:picMkLst>
            <pc:docMk/>
            <pc:sldMk cId="566490876" sldId="533"/>
            <ac:picMk id="15362" creationId="{6BBFF00E-41B3-E308-71D9-31A7DF6418A3}"/>
          </ac:picMkLst>
        </pc:picChg>
        <pc:picChg chg="add del mod">
          <ac:chgData name="Vinny Davies" userId="b3c95d76-c150-4dfb-9197-7b6f01d238ad" providerId="ADAL" clId="{533B10CB-CD9B-4A63-AD29-FE9B48E1F6E7}" dt="2023-11-28T14:13:17.425" v="2886" actId="21"/>
          <ac:picMkLst>
            <pc:docMk/>
            <pc:sldMk cId="566490876" sldId="533"/>
            <ac:picMk id="16386" creationId="{664DAEE2-A200-5DD2-8155-2FBDE395FA24}"/>
          </ac:picMkLst>
        </pc:picChg>
        <pc:cxnChg chg="mod">
          <ac:chgData name="Vinny Davies" userId="b3c95d76-c150-4dfb-9197-7b6f01d238ad" providerId="ADAL" clId="{533B10CB-CD9B-4A63-AD29-FE9B48E1F6E7}" dt="2023-11-28T14:14:02.646" v="2984" actId="14100"/>
          <ac:cxnSpMkLst>
            <pc:docMk/>
            <pc:sldMk cId="566490876" sldId="533"/>
            <ac:cxnSpMk id="7" creationId="{4E39CE76-55C5-469C-2E6E-AB66295BEE65}"/>
          </ac:cxnSpMkLst>
        </pc:cxnChg>
        <pc:cxnChg chg="add mod">
          <ac:chgData name="Vinny Davies" userId="b3c95d76-c150-4dfb-9197-7b6f01d238ad" providerId="ADAL" clId="{533B10CB-CD9B-4A63-AD29-FE9B48E1F6E7}" dt="2023-11-28T14:14:05.525" v="2985" actId="14100"/>
          <ac:cxnSpMkLst>
            <pc:docMk/>
            <pc:sldMk cId="566490876" sldId="533"/>
            <ac:cxnSpMk id="8" creationId="{646ACA7F-0EB1-F49C-2318-05EFE359473A}"/>
          </ac:cxnSpMkLst>
        </pc:cxnChg>
        <pc:cxnChg chg="mod">
          <ac:chgData name="Vinny Davies" userId="b3c95d76-c150-4dfb-9197-7b6f01d238ad" providerId="ADAL" clId="{533B10CB-CD9B-4A63-AD29-FE9B48E1F6E7}" dt="2023-11-28T14:14:08.215" v="2986" actId="14100"/>
          <ac:cxnSpMkLst>
            <pc:docMk/>
            <pc:sldMk cId="566490876" sldId="533"/>
            <ac:cxnSpMk id="10" creationId="{114D62F2-22A4-9568-2659-B5B7C2D80181}"/>
          </ac:cxnSpMkLst>
        </pc:cxnChg>
      </pc:sldChg>
      <pc:sldChg chg="addSp delSp modSp add mod ord">
        <pc:chgData name="Vinny Davies" userId="b3c95d76-c150-4dfb-9197-7b6f01d238ad" providerId="ADAL" clId="{533B10CB-CD9B-4A63-AD29-FE9B48E1F6E7}" dt="2023-11-28T14:23:23.506" v="3431" actId="108"/>
        <pc:sldMkLst>
          <pc:docMk/>
          <pc:sldMk cId="2619221509" sldId="534"/>
        </pc:sldMkLst>
        <pc:spChg chg="mod">
          <ac:chgData name="Vinny Davies" userId="b3c95d76-c150-4dfb-9197-7b6f01d238ad" providerId="ADAL" clId="{533B10CB-CD9B-4A63-AD29-FE9B48E1F6E7}" dt="2023-11-28T14:20:29.206" v="3033" actId="20577"/>
          <ac:spMkLst>
            <pc:docMk/>
            <pc:sldMk cId="2619221509" sldId="534"/>
            <ac:spMk id="2" creationId="{B0EFD2E1-B3DB-A686-AFC1-8A3C3C52CBD0}"/>
          </ac:spMkLst>
        </pc:spChg>
        <pc:spChg chg="mod">
          <ac:chgData name="Vinny Davies" userId="b3c95d76-c150-4dfb-9197-7b6f01d238ad" providerId="ADAL" clId="{533B10CB-CD9B-4A63-AD29-FE9B48E1F6E7}" dt="2023-11-28T14:21:41.356" v="3402" actId="20577"/>
          <ac:spMkLst>
            <pc:docMk/>
            <pc:sldMk cId="2619221509" sldId="534"/>
            <ac:spMk id="3" creationId="{D5BD5FDA-BA44-9ED2-3B2C-4510B9C3293E}"/>
          </ac:spMkLst>
        </pc:spChg>
        <pc:spChg chg="add mod">
          <ac:chgData name="Vinny Davies" userId="b3c95d76-c150-4dfb-9197-7b6f01d238ad" providerId="ADAL" clId="{533B10CB-CD9B-4A63-AD29-FE9B48E1F6E7}" dt="2023-11-28T14:23:23.506" v="3431" actId="108"/>
          <ac:spMkLst>
            <pc:docMk/>
            <pc:sldMk cId="2619221509" sldId="534"/>
            <ac:spMk id="4" creationId="{21091296-F4BB-3CDF-1D6A-EAC82BA0279A}"/>
          </ac:spMkLst>
        </pc:spChg>
        <pc:picChg chg="del">
          <ac:chgData name="Vinny Davies" userId="b3c95d76-c150-4dfb-9197-7b6f01d238ad" providerId="ADAL" clId="{533B10CB-CD9B-4A63-AD29-FE9B48E1F6E7}" dt="2023-11-28T14:20:30.935" v="3034" actId="478"/>
          <ac:picMkLst>
            <pc:docMk/>
            <pc:sldMk cId="2619221509" sldId="534"/>
            <ac:picMk id="5" creationId="{389644EE-930A-E159-57A0-16FB329BF194}"/>
          </ac:picMkLst>
        </pc:picChg>
        <pc:picChg chg="add mod">
          <ac:chgData name="Vinny Davies" userId="b3c95d76-c150-4dfb-9197-7b6f01d238ad" providerId="ADAL" clId="{533B10CB-CD9B-4A63-AD29-FE9B48E1F6E7}" dt="2023-11-28T14:22:01.406" v="3412" actId="1076"/>
          <ac:picMkLst>
            <pc:docMk/>
            <pc:sldMk cId="2619221509" sldId="534"/>
            <ac:picMk id="17410" creationId="{669E556B-A9BC-F32C-6224-50F71F595230}"/>
          </ac:picMkLst>
        </pc:picChg>
      </pc:sldChg>
      <pc:sldChg chg="delSp modSp add mod">
        <pc:chgData name="Vinny Davies" userId="b3c95d76-c150-4dfb-9197-7b6f01d238ad" providerId="ADAL" clId="{533B10CB-CD9B-4A63-AD29-FE9B48E1F6E7}" dt="2023-11-28T14:26:01.696" v="3538" actId="20577"/>
        <pc:sldMkLst>
          <pc:docMk/>
          <pc:sldMk cId="817507522" sldId="535"/>
        </pc:sldMkLst>
        <pc:spChg chg="mod">
          <ac:chgData name="Vinny Davies" userId="b3c95d76-c150-4dfb-9197-7b6f01d238ad" providerId="ADAL" clId="{533B10CB-CD9B-4A63-AD29-FE9B48E1F6E7}" dt="2023-11-28T14:25:10.586" v="3447" actId="20577"/>
          <ac:spMkLst>
            <pc:docMk/>
            <pc:sldMk cId="817507522" sldId="535"/>
            <ac:spMk id="2" creationId="{B0EFD2E1-B3DB-A686-AFC1-8A3C3C52CBD0}"/>
          </ac:spMkLst>
        </pc:spChg>
        <pc:spChg chg="mod">
          <ac:chgData name="Vinny Davies" userId="b3c95d76-c150-4dfb-9197-7b6f01d238ad" providerId="ADAL" clId="{533B10CB-CD9B-4A63-AD29-FE9B48E1F6E7}" dt="2023-11-28T14:26:01.696" v="3538" actId="20577"/>
          <ac:spMkLst>
            <pc:docMk/>
            <pc:sldMk cId="817507522" sldId="535"/>
            <ac:spMk id="3" creationId="{D5BD5FDA-BA44-9ED2-3B2C-4510B9C3293E}"/>
          </ac:spMkLst>
        </pc:spChg>
        <pc:spChg chg="del">
          <ac:chgData name="Vinny Davies" userId="b3c95d76-c150-4dfb-9197-7b6f01d238ad" providerId="ADAL" clId="{533B10CB-CD9B-4A63-AD29-FE9B48E1F6E7}" dt="2023-11-28T14:25:13.216" v="3449" actId="478"/>
          <ac:spMkLst>
            <pc:docMk/>
            <pc:sldMk cId="817507522" sldId="535"/>
            <ac:spMk id="4" creationId="{21091296-F4BB-3CDF-1D6A-EAC82BA0279A}"/>
          </ac:spMkLst>
        </pc:spChg>
        <pc:picChg chg="del">
          <ac:chgData name="Vinny Davies" userId="b3c95d76-c150-4dfb-9197-7b6f01d238ad" providerId="ADAL" clId="{533B10CB-CD9B-4A63-AD29-FE9B48E1F6E7}" dt="2023-11-28T14:25:12.436" v="3448" actId="478"/>
          <ac:picMkLst>
            <pc:docMk/>
            <pc:sldMk cId="817507522" sldId="535"/>
            <ac:picMk id="17410" creationId="{669E556B-A9BC-F32C-6224-50F71F595230}"/>
          </ac:picMkLst>
        </pc:picChg>
      </pc:sldChg>
      <pc:sldChg chg="addSp modSp add mod">
        <pc:chgData name="Vinny Davies" userId="b3c95d76-c150-4dfb-9197-7b6f01d238ad" providerId="ADAL" clId="{533B10CB-CD9B-4A63-AD29-FE9B48E1F6E7}" dt="2023-11-28T14:28:00.486" v="3681" actId="1076"/>
        <pc:sldMkLst>
          <pc:docMk/>
          <pc:sldMk cId="653773899" sldId="536"/>
        </pc:sldMkLst>
        <pc:spChg chg="mod">
          <ac:chgData name="Vinny Davies" userId="b3c95d76-c150-4dfb-9197-7b6f01d238ad" providerId="ADAL" clId="{533B10CB-CD9B-4A63-AD29-FE9B48E1F6E7}" dt="2023-11-28T14:27:41.166" v="3679" actId="313"/>
          <ac:spMkLst>
            <pc:docMk/>
            <pc:sldMk cId="653773899" sldId="536"/>
            <ac:spMk id="3" creationId="{D5BD5FDA-BA44-9ED2-3B2C-4510B9C3293E}"/>
          </ac:spMkLst>
        </pc:spChg>
        <pc:picChg chg="add mod">
          <ac:chgData name="Vinny Davies" userId="b3c95d76-c150-4dfb-9197-7b6f01d238ad" providerId="ADAL" clId="{533B10CB-CD9B-4A63-AD29-FE9B48E1F6E7}" dt="2023-11-28T14:28:00.486" v="3681" actId="1076"/>
          <ac:picMkLst>
            <pc:docMk/>
            <pc:sldMk cId="653773899" sldId="536"/>
            <ac:picMk id="5" creationId="{04C630F0-1A0E-FEE7-9710-8A11324E99C0}"/>
          </ac:picMkLst>
        </pc:picChg>
      </pc:sldChg>
      <pc:sldChg chg="addSp delSp modSp add mod">
        <pc:chgData name="Vinny Davies" userId="b3c95d76-c150-4dfb-9197-7b6f01d238ad" providerId="ADAL" clId="{533B10CB-CD9B-4A63-AD29-FE9B48E1F6E7}" dt="2023-11-28T15:55:22.351" v="3823" actId="1076"/>
        <pc:sldMkLst>
          <pc:docMk/>
          <pc:sldMk cId="3852322495" sldId="537"/>
        </pc:sldMkLst>
        <pc:spChg chg="mod">
          <ac:chgData name="Vinny Davies" userId="b3c95d76-c150-4dfb-9197-7b6f01d238ad" providerId="ADAL" clId="{533B10CB-CD9B-4A63-AD29-FE9B48E1F6E7}" dt="2023-11-28T15:55:03.331" v="3819" actId="20577"/>
          <ac:spMkLst>
            <pc:docMk/>
            <pc:sldMk cId="3852322495" sldId="537"/>
            <ac:spMk id="3" creationId="{D5BD5FDA-BA44-9ED2-3B2C-4510B9C3293E}"/>
          </ac:spMkLst>
        </pc:spChg>
        <pc:picChg chg="del">
          <ac:chgData name="Vinny Davies" userId="b3c95d76-c150-4dfb-9197-7b6f01d238ad" providerId="ADAL" clId="{533B10CB-CD9B-4A63-AD29-FE9B48E1F6E7}" dt="2023-11-28T15:55:16.521" v="3820" actId="478"/>
          <ac:picMkLst>
            <pc:docMk/>
            <pc:sldMk cId="3852322495" sldId="537"/>
            <ac:picMk id="5" creationId="{04C630F0-1A0E-FEE7-9710-8A11324E99C0}"/>
          </ac:picMkLst>
        </pc:picChg>
        <pc:picChg chg="add mod">
          <ac:chgData name="Vinny Davies" userId="b3c95d76-c150-4dfb-9197-7b6f01d238ad" providerId="ADAL" clId="{533B10CB-CD9B-4A63-AD29-FE9B48E1F6E7}" dt="2023-11-28T15:55:22.351" v="3823" actId="1076"/>
          <ac:picMkLst>
            <pc:docMk/>
            <pc:sldMk cId="3852322495" sldId="537"/>
            <ac:picMk id="6" creationId="{0FE68E8B-9C33-13E1-BC2D-53F3D8238E44}"/>
          </ac:picMkLst>
        </pc:picChg>
      </pc:sldChg>
      <pc:sldChg chg="addSp delSp modSp add mod">
        <pc:chgData name="Vinny Davies" userId="b3c95d76-c150-4dfb-9197-7b6f01d238ad" providerId="ADAL" clId="{533B10CB-CD9B-4A63-AD29-FE9B48E1F6E7}" dt="2023-11-28T17:12:16.192" v="5307" actId="1076"/>
        <pc:sldMkLst>
          <pc:docMk/>
          <pc:sldMk cId="1460025009" sldId="538"/>
        </pc:sldMkLst>
        <pc:spChg chg="mod">
          <ac:chgData name="Vinny Davies" userId="b3c95d76-c150-4dfb-9197-7b6f01d238ad" providerId="ADAL" clId="{533B10CB-CD9B-4A63-AD29-FE9B48E1F6E7}" dt="2023-11-28T15:56:23.701" v="3827" actId="20577"/>
          <ac:spMkLst>
            <pc:docMk/>
            <pc:sldMk cId="1460025009" sldId="538"/>
            <ac:spMk id="2" creationId="{B0EFD2E1-B3DB-A686-AFC1-8A3C3C52CBD0}"/>
          </ac:spMkLst>
        </pc:spChg>
        <pc:spChg chg="mod">
          <ac:chgData name="Vinny Davies" userId="b3c95d76-c150-4dfb-9197-7b6f01d238ad" providerId="ADAL" clId="{533B10CB-CD9B-4A63-AD29-FE9B48E1F6E7}" dt="2023-11-28T17:12:12.462" v="5306" actId="20577"/>
          <ac:spMkLst>
            <pc:docMk/>
            <pc:sldMk cId="1460025009" sldId="538"/>
            <ac:spMk id="3" creationId="{D5BD5FDA-BA44-9ED2-3B2C-4510B9C3293E}"/>
          </ac:spMkLst>
        </pc:spChg>
        <pc:picChg chg="add mod">
          <ac:chgData name="Vinny Davies" userId="b3c95d76-c150-4dfb-9197-7b6f01d238ad" providerId="ADAL" clId="{533B10CB-CD9B-4A63-AD29-FE9B48E1F6E7}" dt="2023-11-28T17:12:16.192" v="5307" actId="1076"/>
          <ac:picMkLst>
            <pc:docMk/>
            <pc:sldMk cId="1460025009" sldId="538"/>
            <ac:picMk id="5" creationId="{B1B75701-1689-10CA-5526-C86E6770FC9A}"/>
          </ac:picMkLst>
        </pc:picChg>
        <pc:picChg chg="del">
          <ac:chgData name="Vinny Davies" userId="b3c95d76-c150-4dfb-9197-7b6f01d238ad" providerId="ADAL" clId="{533B10CB-CD9B-4A63-AD29-FE9B48E1F6E7}" dt="2023-11-28T15:56:25.271" v="3828" actId="478"/>
          <ac:picMkLst>
            <pc:docMk/>
            <pc:sldMk cId="1460025009" sldId="538"/>
            <ac:picMk id="6" creationId="{0FE68E8B-9C33-13E1-BC2D-53F3D8238E44}"/>
          </ac:picMkLst>
        </pc:picChg>
        <pc:picChg chg="add">
          <ac:chgData name="Vinny Davies" userId="b3c95d76-c150-4dfb-9197-7b6f01d238ad" providerId="ADAL" clId="{533B10CB-CD9B-4A63-AD29-FE9B48E1F6E7}" dt="2023-11-28T17:11:54.172" v="5231" actId="22"/>
          <ac:picMkLst>
            <pc:docMk/>
            <pc:sldMk cId="1460025009" sldId="538"/>
            <ac:picMk id="8" creationId="{C51281AC-74B8-EEDB-7F1C-308A276DD8CD}"/>
          </ac:picMkLst>
        </pc:picChg>
      </pc:sldChg>
      <pc:sldChg chg="addSp delSp modSp add mod">
        <pc:chgData name="Vinny Davies" userId="b3c95d76-c150-4dfb-9197-7b6f01d238ad" providerId="ADAL" clId="{533B10CB-CD9B-4A63-AD29-FE9B48E1F6E7}" dt="2023-11-28T16:00:38.221" v="4310" actId="20577"/>
        <pc:sldMkLst>
          <pc:docMk/>
          <pc:sldMk cId="2859655878" sldId="539"/>
        </pc:sldMkLst>
        <pc:spChg chg="mod">
          <ac:chgData name="Vinny Davies" userId="b3c95d76-c150-4dfb-9197-7b6f01d238ad" providerId="ADAL" clId="{533B10CB-CD9B-4A63-AD29-FE9B48E1F6E7}" dt="2023-11-28T16:00:38.221" v="4310" actId="20577"/>
          <ac:spMkLst>
            <pc:docMk/>
            <pc:sldMk cId="2859655878" sldId="539"/>
            <ac:spMk id="3" creationId="{D5BD5FDA-BA44-9ED2-3B2C-4510B9C3293E}"/>
          </ac:spMkLst>
        </pc:spChg>
        <pc:picChg chg="add del mod">
          <ac:chgData name="Vinny Davies" userId="b3c95d76-c150-4dfb-9197-7b6f01d238ad" providerId="ADAL" clId="{533B10CB-CD9B-4A63-AD29-FE9B48E1F6E7}" dt="2023-11-28T15:59:27.171" v="4230" actId="478"/>
          <ac:picMkLst>
            <pc:docMk/>
            <pc:sldMk cId="2859655878" sldId="539"/>
            <ac:picMk id="4" creationId="{E6FD3B37-375D-245A-D7A4-2483F77F9D5A}"/>
          </ac:picMkLst>
        </pc:picChg>
        <pc:picChg chg="del">
          <ac:chgData name="Vinny Davies" userId="b3c95d76-c150-4dfb-9197-7b6f01d238ad" providerId="ADAL" clId="{533B10CB-CD9B-4A63-AD29-FE9B48E1F6E7}" dt="2023-11-28T15:58:58.971" v="4215" actId="478"/>
          <ac:picMkLst>
            <pc:docMk/>
            <pc:sldMk cId="2859655878" sldId="539"/>
            <ac:picMk id="5" creationId="{B1B75701-1689-10CA-5526-C86E6770FC9A}"/>
          </ac:picMkLst>
        </pc:picChg>
        <pc:picChg chg="add del mod">
          <ac:chgData name="Vinny Davies" userId="b3c95d76-c150-4dfb-9197-7b6f01d238ad" providerId="ADAL" clId="{533B10CB-CD9B-4A63-AD29-FE9B48E1F6E7}" dt="2023-11-28T16:00:16.831" v="4234" actId="478"/>
          <ac:picMkLst>
            <pc:docMk/>
            <pc:sldMk cId="2859655878" sldId="539"/>
            <ac:picMk id="6" creationId="{4E7A72FE-1645-F6B3-9F9A-938B801B0CAC}"/>
          </ac:picMkLst>
        </pc:picChg>
        <pc:picChg chg="add del mod">
          <ac:chgData name="Vinny Davies" userId="b3c95d76-c150-4dfb-9197-7b6f01d238ad" providerId="ADAL" clId="{533B10CB-CD9B-4A63-AD29-FE9B48E1F6E7}" dt="2023-11-28T15:59:26.011" v="4229" actId="21"/>
          <ac:picMkLst>
            <pc:docMk/>
            <pc:sldMk cId="2859655878" sldId="539"/>
            <ac:picMk id="18434" creationId="{71D4C387-4CFF-13E2-AE4E-D509E5048C65}"/>
          </ac:picMkLst>
        </pc:picChg>
      </pc:sldChg>
      <pc:sldChg chg="add">
        <pc:chgData name="Vinny Davies" userId="b3c95d76-c150-4dfb-9197-7b6f01d238ad" providerId="ADAL" clId="{533B10CB-CD9B-4A63-AD29-FE9B48E1F6E7}" dt="2023-11-28T16:00:14.562" v="4232" actId="2890"/>
        <pc:sldMkLst>
          <pc:docMk/>
          <pc:sldMk cId="3396895534" sldId="540"/>
        </pc:sldMkLst>
      </pc:sldChg>
      <pc:sldChg chg="addSp delSp modSp add mod">
        <pc:chgData name="Vinny Davies" userId="b3c95d76-c150-4dfb-9197-7b6f01d238ad" providerId="ADAL" clId="{533B10CB-CD9B-4A63-AD29-FE9B48E1F6E7}" dt="2023-11-28T17:13:54.292" v="5309" actId="1076"/>
        <pc:sldMkLst>
          <pc:docMk/>
          <pc:sldMk cId="1922775492" sldId="541"/>
        </pc:sldMkLst>
        <pc:spChg chg="mod">
          <ac:chgData name="Vinny Davies" userId="b3c95d76-c150-4dfb-9197-7b6f01d238ad" providerId="ADAL" clId="{533B10CB-CD9B-4A63-AD29-FE9B48E1F6E7}" dt="2023-11-28T16:01:02.071" v="4338" actId="20577"/>
          <ac:spMkLst>
            <pc:docMk/>
            <pc:sldMk cId="1922775492" sldId="541"/>
            <ac:spMk id="3" creationId="{D5BD5FDA-BA44-9ED2-3B2C-4510B9C3293E}"/>
          </ac:spMkLst>
        </pc:spChg>
        <pc:picChg chg="add mod">
          <ac:chgData name="Vinny Davies" userId="b3c95d76-c150-4dfb-9197-7b6f01d238ad" providerId="ADAL" clId="{533B10CB-CD9B-4A63-AD29-FE9B48E1F6E7}" dt="2023-11-28T16:01:20.584" v="4347"/>
          <ac:picMkLst>
            <pc:docMk/>
            <pc:sldMk cId="1922775492" sldId="541"/>
            <ac:picMk id="4" creationId="{ACC17A81-1539-BA41-1B49-27A0794C79F4}"/>
          </ac:picMkLst>
        </pc:picChg>
        <pc:picChg chg="del mod">
          <ac:chgData name="Vinny Davies" userId="b3c95d76-c150-4dfb-9197-7b6f01d238ad" providerId="ADAL" clId="{533B10CB-CD9B-4A63-AD29-FE9B48E1F6E7}" dt="2023-11-28T16:01:20.211" v="4346" actId="478"/>
          <ac:picMkLst>
            <pc:docMk/>
            <pc:sldMk cId="1922775492" sldId="541"/>
            <ac:picMk id="6" creationId="{4E7A72FE-1645-F6B3-9F9A-938B801B0CAC}"/>
          </ac:picMkLst>
        </pc:picChg>
        <pc:picChg chg="add mod">
          <ac:chgData name="Vinny Davies" userId="b3c95d76-c150-4dfb-9197-7b6f01d238ad" providerId="ADAL" clId="{533B10CB-CD9B-4A63-AD29-FE9B48E1F6E7}" dt="2023-11-28T17:13:54.292" v="5309" actId="1076"/>
          <ac:picMkLst>
            <pc:docMk/>
            <pc:sldMk cId="1922775492" sldId="541"/>
            <ac:picMk id="7" creationId="{45D2E9E8-7CA3-615A-8A8B-80DB7E121A42}"/>
          </ac:picMkLst>
        </pc:picChg>
        <pc:picChg chg="add del mod">
          <ac:chgData name="Vinny Davies" userId="b3c95d76-c150-4dfb-9197-7b6f01d238ad" providerId="ADAL" clId="{533B10CB-CD9B-4A63-AD29-FE9B48E1F6E7}" dt="2023-11-28T16:01:19.061" v="4345" actId="21"/>
          <ac:picMkLst>
            <pc:docMk/>
            <pc:sldMk cId="1922775492" sldId="541"/>
            <ac:picMk id="19458" creationId="{87C00E03-FE17-E622-FC87-2648B31F3794}"/>
          </ac:picMkLst>
        </pc:picChg>
      </pc:sldChg>
      <pc:sldChg chg="addSp delSp modSp add mod">
        <pc:chgData name="Vinny Davies" userId="b3c95d76-c150-4dfb-9197-7b6f01d238ad" providerId="ADAL" clId="{533B10CB-CD9B-4A63-AD29-FE9B48E1F6E7}" dt="2023-11-28T16:01:58.801" v="4402" actId="1076"/>
        <pc:sldMkLst>
          <pc:docMk/>
          <pc:sldMk cId="3526784245" sldId="542"/>
        </pc:sldMkLst>
        <pc:spChg chg="mod">
          <ac:chgData name="Vinny Davies" userId="b3c95d76-c150-4dfb-9197-7b6f01d238ad" providerId="ADAL" clId="{533B10CB-CD9B-4A63-AD29-FE9B48E1F6E7}" dt="2023-11-28T16:01:40.256" v="4400" actId="20577"/>
          <ac:spMkLst>
            <pc:docMk/>
            <pc:sldMk cId="3526784245" sldId="542"/>
            <ac:spMk id="3" creationId="{D5BD5FDA-BA44-9ED2-3B2C-4510B9C3293E}"/>
          </ac:spMkLst>
        </pc:spChg>
        <pc:picChg chg="del">
          <ac:chgData name="Vinny Davies" userId="b3c95d76-c150-4dfb-9197-7b6f01d238ad" providerId="ADAL" clId="{533B10CB-CD9B-4A63-AD29-FE9B48E1F6E7}" dt="2023-11-28T16:01:28.031" v="4349" actId="478"/>
          <ac:picMkLst>
            <pc:docMk/>
            <pc:sldMk cId="3526784245" sldId="542"/>
            <ac:picMk id="4" creationId="{ACC17A81-1539-BA41-1B49-27A0794C79F4}"/>
          </ac:picMkLst>
        </pc:picChg>
        <pc:picChg chg="add mod">
          <ac:chgData name="Vinny Davies" userId="b3c95d76-c150-4dfb-9197-7b6f01d238ad" providerId="ADAL" clId="{533B10CB-CD9B-4A63-AD29-FE9B48E1F6E7}" dt="2023-11-28T16:01:58.801" v="4402" actId="1076"/>
          <ac:picMkLst>
            <pc:docMk/>
            <pc:sldMk cId="3526784245" sldId="542"/>
            <ac:picMk id="6" creationId="{8CD8C945-E472-67AF-D5A9-A132C3250B63}"/>
          </ac:picMkLst>
        </pc:picChg>
      </pc:sldChg>
      <pc:sldChg chg="addSp modSp add mod">
        <pc:chgData name="Vinny Davies" userId="b3c95d76-c150-4dfb-9197-7b6f01d238ad" providerId="ADAL" clId="{533B10CB-CD9B-4A63-AD29-FE9B48E1F6E7}" dt="2023-11-28T16:02:32.446" v="4449" actId="20577"/>
        <pc:sldMkLst>
          <pc:docMk/>
          <pc:sldMk cId="529214659" sldId="543"/>
        </pc:sldMkLst>
        <pc:spChg chg="add mod">
          <ac:chgData name="Vinny Davies" userId="b3c95d76-c150-4dfb-9197-7b6f01d238ad" providerId="ADAL" clId="{533B10CB-CD9B-4A63-AD29-FE9B48E1F6E7}" dt="2023-11-28T16:02:32.446" v="4449" actId="20577"/>
          <ac:spMkLst>
            <pc:docMk/>
            <pc:sldMk cId="529214659" sldId="543"/>
            <ac:spMk id="4" creationId="{C11024D8-BBA4-8889-6DF3-66CB62E784FB}"/>
          </ac:spMkLst>
        </pc:spChg>
        <pc:cxnChg chg="add mod">
          <ac:chgData name="Vinny Davies" userId="b3c95d76-c150-4dfb-9197-7b6f01d238ad" providerId="ADAL" clId="{533B10CB-CD9B-4A63-AD29-FE9B48E1F6E7}" dt="2023-11-28T16:02:20.316" v="4408" actId="1076"/>
          <ac:cxnSpMkLst>
            <pc:docMk/>
            <pc:sldMk cId="529214659" sldId="543"/>
            <ac:cxnSpMk id="5" creationId="{52961D7E-473E-A55A-9196-BC2AE1141969}"/>
          </ac:cxnSpMkLst>
        </pc:cxnChg>
      </pc:sldChg>
      <pc:sldChg chg="addSp delSp modSp add mod">
        <pc:chgData name="Vinny Davies" userId="b3c95d76-c150-4dfb-9197-7b6f01d238ad" providerId="ADAL" clId="{533B10CB-CD9B-4A63-AD29-FE9B48E1F6E7}" dt="2023-11-28T17:20:06.143" v="5773" actId="1076"/>
        <pc:sldMkLst>
          <pc:docMk/>
          <pc:sldMk cId="739191799" sldId="544"/>
        </pc:sldMkLst>
        <pc:spChg chg="mod">
          <ac:chgData name="Vinny Davies" userId="b3c95d76-c150-4dfb-9197-7b6f01d238ad" providerId="ADAL" clId="{533B10CB-CD9B-4A63-AD29-FE9B48E1F6E7}" dt="2023-11-28T17:20:02.562" v="5771" actId="20577"/>
          <ac:spMkLst>
            <pc:docMk/>
            <pc:sldMk cId="739191799" sldId="544"/>
            <ac:spMk id="3" creationId="{D5BD5FDA-BA44-9ED2-3B2C-4510B9C3293E}"/>
          </ac:spMkLst>
        </pc:spChg>
        <pc:spChg chg="del">
          <ac:chgData name="Vinny Davies" userId="b3c95d76-c150-4dfb-9197-7b6f01d238ad" providerId="ADAL" clId="{533B10CB-CD9B-4A63-AD29-FE9B48E1F6E7}" dt="2023-11-28T16:03:03.462" v="4453" actId="478"/>
          <ac:spMkLst>
            <pc:docMk/>
            <pc:sldMk cId="739191799" sldId="544"/>
            <ac:spMk id="4" creationId="{C11024D8-BBA4-8889-6DF3-66CB62E784FB}"/>
          </ac:spMkLst>
        </pc:spChg>
        <pc:picChg chg="del">
          <ac:chgData name="Vinny Davies" userId="b3c95d76-c150-4dfb-9197-7b6f01d238ad" providerId="ADAL" clId="{533B10CB-CD9B-4A63-AD29-FE9B48E1F6E7}" dt="2023-11-28T16:03:01.702" v="4451" actId="478"/>
          <ac:picMkLst>
            <pc:docMk/>
            <pc:sldMk cId="739191799" sldId="544"/>
            <ac:picMk id="6" creationId="{8CD8C945-E472-67AF-D5A9-A132C3250B63}"/>
          </ac:picMkLst>
        </pc:picChg>
        <pc:picChg chg="add del mod">
          <ac:chgData name="Vinny Davies" userId="b3c95d76-c150-4dfb-9197-7b6f01d238ad" providerId="ADAL" clId="{533B10CB-CD9B-4A63-AD29-FE9B48E1F6E7}" dt="2023-11-28T16:05:04.712" v="4661" actId="478"/>
          <ac:picMkLst>
            <pc:docMk/>
            <pc:sldMk cId="739191799" sldId="544"/>
            <ac:picMk id="7" creationId="{EB75D819-0AFA-51EF-FAAF-E2D340931BF3}"/>
          </ac:picMkLst>
        </pc:picChg>
        <pc:picChg chg="add mod">
          <ac:chgData name="Vinny Davies" userId="b3c95d76-c150-4dfb-9197-7b6f01d238ad" providerId="ADAL" clId="{533B10CB-CD9B-4A63-AD29-FE9B48E1F6E7}" dt="2023-11-28T16:05:04.962" v="4662"/>
          <ac:picMkLst>
            <pc:docMk/>
            <pc:sldMk cId="739191799" sldId="544"/>
            <ac:picMk id="8" creationId="{74839924-F356-9A61-B7F3-8EA43CDFD69D}"/>
          </ac:picMkLst>
        </pc:picChg>
        <pc:picChg chg="add mod">
          <ac:chgData name="Vinny Davies" userId="b3c95d76-c150-4dfb-9197-7b6f01d238ad" providerId="ADAL" clId="{533B10CB-CD9B-4A63-AD29-FE9B48E1F6E7}" dt="2023-11-28T17:19:55.543" v="5760" actId="1076"/>
          <ac:picMkLst>
            <pc:docMk/>
            <pc:sldMk cId="739191799" sldId="544"/>
            <ac:picMk id="9" creationId="{2B6B7766-E6ED-12CC-36DC-BB3FFFE7B783}"/>
          </ac:picMkLst>
        </pc:picChg>
        <pc:picChg chg="add mod">
          <ac:chgData name="Vinny Davies" userId="b3c95d76-c150-4dfb-9197-7b6f01d238ad" providerId="ADAL" clId="{533B10CB-CD9B-4A63-AD29-FE9B48E1F6E7}" dt="2023-11-28T17:20:06.143" v="5773" actId="1076"/>
          <ac:picMkLst>
            <pc:docMk/>
            <pc:sldMk cId="739191799" sldId="544"/>
            <ac:picMk id="10" creationId="{F142BF13-7593-5B99-D66B-81BD680450CE}"/>
          </ac:picMkLst>
        </pc:picChg>
        <pc:picChg chg="add del mod">
          <ac:chgData name="Vinny Davies" userId="b3c95d76-c150-4dfb-9197-7b6f01d238ad" providerId="ADAL" clId="{533B10CB-CD9B-4A63-AD29-FE9B48E1F6E7}" dt="2023-11-28T16:05:03.301" v="4660" actId="21"/>
          <ac:picMkLst>
            <pc:docMk/>
            <pc:sldMk cId="739191799" sldId="544"/>
            <ac:picMk id="20482" creationId="{D1A6F9B6-E2C3-2FE8-1B2A-E0A8875422AB}"/>
          </ac:picMkLst>
        </pc:picChg>
        <pc:cxnChg chg="del">
          <ac:chgData name="Vinny Davies" userId="b3c95d76-c150-4dfb-9197-7b6f01d238ad" providerId="ADAL" clId="{533B10CB-CD9B-4A63-AD29-FE9B48E1F6E7}" dt="2023-11-28T16:03:02.111" v="4452" actId="478"/>
          <ac:cxnSpMkLst>
            <pc:docMk/>
            <pc:sldMk cId="739191799" sldId="544"/>
            <ac:cxnSpMk id="5" creationId="{52961D7E-473E-A55A-9196-BC2AE1141969}"/>
          </ac:cxnSpMkLst>
        </pc:cxnChg>
      </pc:sldChg>
      <pc:sldChg chg="addSp delSp modSp add mod">
        <pc:chgData name="Vinny Davies" userId="b3c95d76-c150-4dfb-9197-7b6f01d238ad" providerId="ADAL" clId="{533B10CB-CD9B-4A63-AD29-FE9B48E1F6E7}" dt="2023-11-28T16:06:40.261" v="4731"/>
        <pc:sldMkLst>
          <pc:docMk/>
          <pc:sldMk cId="3514862284" sldId="545"/>
        </pc:sldMkLst>
        <pc:spChg chg="mod">
          <ac:chgData name="Vinny Davies" userId="b3c95d76-c150-4dfb-9197-7b6f01d238ad" providerId="ADAL" clId="{533B10CB-CD9B-4A63-AD29-FE9B48E1F6E7}" dt="2023-11-28T16:06:22.732" v="4724" actId="313"/>
          <ac:spMkLst>
            <pc:docMk/>
            <pc:sldMk cId="3514862284" sldId="545"/>
            <ac:spMk id="3" creationId="{D5BD5FDA-BA44-9ED2-3B2C-4510B9C3293E}"/>
          </ac:spMkLst>
        </pc:spChg>
        <pc:picChg chg="add mod">
          <ac:chgData name="Vinny Davies" userId="b3c95d76-c150-4dfb-9197-7b6f01d238ad" providerId="ADAL" clId="{533B10CB-CD9B-4A63-AD29-FE9B48E1F6E7}" dt="2023-11-28T16:06:40.261" v="4731"/>
          <ac:picMkLst>
            <pc:docMk/>
            <pc:sldMk cId="3514862284" sldId="545"/>
            <ac:picMk id="4" creationId="{C03C055F-E03C-9C10-F6FD-F597B16FF7BA}"/>
          </ac:picMkLst>
        </pc:picChg>
        <pc:picChg chg="del">
          <ac:chgData name="Vinny Davies" userId="b3c95d76-c150-4dfb-9197-7b6f01d238ad" providerId="ADAL" clId="{533B10CB-CD9B-4A63-AD29-FE9B48E1F6E7}" dt="2023-11-28T16:06:39.932" v="4730" actId="478"/>
          <ac:picMkLst>
            <pc:docMk/>
            <pc:sldMk cId="3514862284" sldId="545"/>
            <ac:picMk id="8" creationId="{74839924-F356-9A61-B7F3-8EA43CDFD69D}"/>
          </ac:picMkLst>
        </pc:picChg>
        <pc:picChg chg="add del mod">
          <ac:chgData name="Vinny Davies" userId="b3c95d76-c150-4dfb-9197-7b6f01d238ad" providerId="ADAL" clId="{533B10CB-CD9B-4A63-AD29-FE9B48E1F6E7}" dt="2023-11-28T16:06:38.766" v="4729" actId="21"/>
          <ac:picMkLst>
            <pc:docMk/>
            <pc:sldMk cId="3514862284" sldId="545"/>
            <ac:picMk id="22530" creationId="{662C4422-A0C5-0A30-A333-869E89355D08}"/>
          </ac:picMkLst>
        </pc:picChg>
      </pc:sldChg>
      <pc:sldChg chg="addSp delSp modSp add mod">
        <pc:chgData name="Vinny Davies" userId="b3c95d76-c150-4dfb-9197-7b6f01d238ad" providerId="ADAL" clId="{533B10CB-CD9B-4A63-AD29-FE9B48E1F6E7}" dt="2023-11-28T16:07:25.912" v="4799"/>
        <pc:sldMkLst>
          <pc:docMk/>
          <pc:sldMk cId="709823777" sldId="546"/>
        </pc:sldMkLst>
        <pc:spChg chg="mod">
          <ac:chgData name="Vinny Davies" userId="b3c95d76-c150-4dfb-9197-7b6f01d238ad" providerId="ADAL" clId="{533B10CB-CD9B-4A63-AD29-FE9B48E1F6E7}" dt="2023-11-28T16:07:11.197" v="4790" actId="20577"/>
          <ac:spMkLst>
            <pc:docMk/>
            <pc:sldMk cId="709823777" sldId="546"/>
            <ac:spMk id="3" creationId="{D5BD5FDA-BA44-9ED2-3B2C-4510B9C3293E}"/>
          </ac:spMkLst>
        </pc:spChg>
        <pc:picChg chg="del mod">
          <ac:chgData name="Vinny Davies" userId="b3c95d76-c150-4dfb-9197-7b6f01d238ad" providerId="ADAL" clId="{533B10CB-CD9B-4A63-AD29-FE9B48E1F6E7}" dt="2023-11-28T16:07:25.632" v="4798" actId="478"/>
          <ac:picMkLst>
            <pc:docMk/>
            <pc:sldMk cId="709823777" sldId="546"/>
            <ac:picMk id="4" creationId="{C03C055F-E03C-9C10-F6FD-F597B16FF7BA}"/>
          </ac:picMkLst>
        </pc:picChg>
        <pc:picChg chg="add mod">
          <ac:chgData name="Vinny Davies" userId="b3c95d76-c150-4dfb-9197-7b6f01d238ad" providerId="ADAL" clId="{533B10CB-CD9B-4A63-AD29-FE9B48E1F6E7}" dt="2023-11-28T16:07:25.912" v="4799"/>
          <ac:picMkLst>
            <pc:docMk/>
            <pc:sldMk cId="709823777" sldId="546"/>
            <ac:picMk id="5" creationId="{5B467942-2C08-921C-7AA1-C76E4B27B529}"/>
          </ac:picMkLst>
        </pc:picChg>
        <pc:picChg chg="add del mod">
          <ac:chgData name="Vinny Davies" userId="b3c95d76-c150-4dfb-9197-7b6f01d238ad" providerId="ADAL" clId="{533B10CB-CD9B-4A63-AD29-FE9B48E1F6E7}" dt="2023-11-28T16:07:23.774" v="4796" actId="21"/>
          <ac:picMkLst>
            <pc:docMk/>
            <pc:sldMk cId="709823777" sldId="546"/>
            <ac:picMk id="23554" creationId="{4C7FEDF8-0B0C-366A-BAA4-6125500EFD93}"/>
          </ac:picMkLst>
        </pc:picChg>
      </pc:sldChg>
      <pc:sldChg chg="addSp delSp modSp add mod">
        <pc:chgData name="Vinny Davies" userId="b3c95d76-c150-4dfb-9197-7b6f01d238ad" providerId="ADAL" clId="{533B10CB-CD9B-4A63-AD29-FE9B48E1F6E7}" dt="2023-11-28T17:19:39.423" v="5750" actId="1076"/>
        <pc:sldMkLst>
          <pc:docMk/>
          <pc:sldMk cId="3402437932" sldId="547"/>
        </pc:sldMkLst>
        <pc:spChg chg="mod">
          <ac:chgData name="Vinny Davies" userId="b3c95d76-c150-4dfb-9197-7b6f01d238ad" providerId="ADAL" clId="{533B10CB-CD9B-4A63-AD29-FE9B48E1F6E7}" dt="2023-11-28T17:19:29.923" v="5748" actId="20577"/>
          <ac:spMkLst>
            <pc:docMk/>
            <pc:sldMk cId="3402437932" sldId="547"/>
            <ac:spMk id="3" creationId="{D5BD5FDA-BA44-9ED2-3B2C-4510B9C3293E}"/>
          </ac:spMkLst>
        </pc:spChg>
        <pc:picChg chg="del">
          <ac:chgData name="Vinny Davies" userId="b3c95d76-c150-4dfb-9197-7b6f01d238ad" providerId="ADAL" clId="{533B10CB-CD9B-4A63-AD29-FE9B48E1F6E7}" dt="2023-11-28T16:07:36.272" v="4801" actId="478"/>
          <ac:picMkLst>
            <pc:docMk/>
            <pc:sldMk cId="3402437932" sldId="547"/>
            <ac:picMk id="5" creationId="{5B467942-2C08-921C-7AA1-C76E4B27B529}"/>
          </ac:picMkLst>
        </pc:picChg>
        <pc:picChg chg="add mod">
          <ac:chgData name="Vinny Davies" userId="b3c95d76-c150-4dfb-9197-7b6f01d238ad" providerId="ADAL" clId="{533B10CB-CD9B-4A63-AD29-FE9B48E1F6E7}" dt="2023-11-28T16:25:14.284" v="5118" actId="1076"/>
          <ac:picMkLst>
            <pc:docMk/>
            <pc:sldMk cId="3402437932" sldId="547"/>
            <ac:picMk id="6" creationId="{9C027179-8FED-D219-A832-31360056B152}"/>
          </ac:picMkLst>
        </pc:picChg>
        <pc:picChg chg="add mod">
          <ac:chgData name="Vinny Davies" userId="b3c95d76-c150-4dfb-9197-7b6f01d238ad" providerId="ADAL" clId="{533B10CB-CD9B-4A63-AD29-FE9B48E1F6E7}" dt="2023-11-28T17:19:39.423" v="5750" actId="1076"/>
          <ac:picMkLst>
            <pc:docMk/>
            <pc:sldMk cId="3402437932" sldId="547"/>
            <ac:picMk id="7" creationId="{EE6117A1-1DDF-6CC2-85A8-42E472427D5B}"/>
          </ac:picMkLst>
        </pc:picChg>
      </pc:sldChg>
      <pc:sldChg chg="addSp delSp modSp add mod ord">
        <pc:chgData name="Vinny Davies" userId="b3c95d76-c150-4dfb-9197-7b6f01d238ad" providerId="ADAL" clId="{533B10CB-CD9B-4A63-AD29-FE9B48E1F6E7}" dt="2023-11-28T17:08:56.132" v="5230"/>
        <pc:sldMkLst>
          <pc:docMk/>
          <pc:sldMk cId="3282931823" sldId="548"/>
        </pc:sldMkLst>
        <pc:spChg chg="mod">
          <ac:chgData name="Vinny Davies" userId="b3c95d76-c150-4dfb-9197-7b6f01d238ad" providerId="ADAL" clId="{533B10CB-CD9B-4A63-AD29-FE9B48E1F6E7}" dt="2023-11-28T17:08:35.652" v="5221" actId="20577"/>
          <ac:spMkLst>
            <pc:docMk/>
            <pc:sldMk cId="3282931823" sldId="548"/>
            <ac:spMk id="3" creationId="{D5BD5FDA-BA44-9ED2-3B2C-4510B9C3293E}"/>
          </ac:spMkLst>
        </pc:spChg>
        <pc:picChg chg="add mod">
          <ac:chgData name="Vinny Davies" userId="b3c95d76-c150-4dfb-9197-7b6f01d238ad" providerId="ADAL" clId="{533B10CB-CD9B-4A63-AD29-FE9B48E1F6E7}" dt="2023-11-28T17:08:56.132" v="5230"/>
          <ac:picMkLst>
            <pc:docMk/>
            <pc:sldMk cId="3282931823" sldId="548"/>
            <ac:picMk id="4" creationId="{58AC7388-144B-91AF-432A-938B6FABB12E}"/>
          </ac:picMkLst>
        </pc:picChg>
        <pc:picChg chg="del mod">
          <ac:chgData name="Vinny Davies" userId="b3c95d76-c150-4dfb-9197-7b6f01d238ad" providerId="ADAL" clId="{533B10CB-CD9B-4A63-AD29-FE9B48E1F6E7}" dt="2023-11-28T17:08:55.852" v="5229" actId="478"/>
          <ac:picMkLst>
            <pc:docMk/>
            <pc:sldMk cId="3282931823" sldId="548"/>
            <ac:picMk id="5" creationId="{5B467942-2C08-921C-7AA1-C76E4B27B529}"/>
          </ac:picMkLst>
        </pc:picChg>
        <pc:picChg chg="add del mod">
          <ac:chgData name="Vinny Davies" userId="b3c95d76-c150-4dfb-9197-7b6f01d238ad" providerId="ADAL" clId="{533B10CB-CD9B-4A63-AD29-FE9B48E1F6E7}" dt="2023-11-28T17:08:54.053" v="5228" actId="21"/>
          <ac:picMkLst>
            <pc:docMk/>
            <pc:sldMk cId="3282931823" sldId="548"/>
            <ac:picMk id="24578" creationId="{5F0F864D-66EE-2AFB-4173-0B76A6E0254C}"/>
          </ac:picMkLst>
        </pc:picChg>
      </pc:sldChg>
      <pc:sldChg chg="addSp delSp modSp add mod">
        <pc:chgData name="Vinny Davies" userId="b3c95d76-c150-4dfb-9197-7b6f01d238ad" providerId="ADAL" clId="{533B10CB-CD9B-4A63-AD29-FE9B48E1F6E7}" dt="2023-11-28T17:15:52.463" v="5527" actId="1076"/>
        <pc:sldMkLst>
          <pc:docMk/>
          <pc:sldMk cId="3669025317" sldId="549"/>
        </pc:sldMkLst>
        <pc:spChg chg="mod">
          <ac:chgData name="Vinny Davies" userId="b3c95d76-c150-4dfb-9197-7b6f01d238ad" providerId="ADAL" clId="{533B10CB-CD9B-4A63-AD29-FE9B48E1F6E7}" dt="2023-11-28T17:15:17.222" v="5521" actId="20577"/>
          <ac:spMkLst>
            <pc:docMk/>
            <pc:sldMk cId="3669025317" sldId="549"/>
            <ac:spMk id="3" creationId="{D5BD5FDA-BA44-9ED2-3B2C-4510B9C3293E}"/>
          </ac:spMkLst>
        </pc:spChg>
        <pc:picChg chg="del mod">
          <ac:chgData name="Vinny Davies" userId="b3c95d76-c150-4dfb-9197-7b6f01d238ad" providerId="ADAL" clId="{533B10CB-CD9B-4A63-AD29-FE9B48E1F6E7}" dt="2023-11-28T17:14:59.252" v="5437" actId="478"/>
          <ac:picMkLst>
            <pc:docMk/>
            <pc:sldMk cId="3669025317" sldId="549"/>
            <ac:picMk id="4" creationId="{58AC7388-144B-91AF-432A-938B6FABB12E}"/>
          </ac:picMkLst>
        </pc:picChg>
        <pc:picChg chg="add mod">
          <ac:chgData name="Vinny Davies" userId="b3c95d76-c150-4dfb-9197-7b6f01d238ad" providerId="ADAL" clId="{533B10CB-CD9B-4A63-AD29-FE9B48E1F6E7}" dt="2023-11-28T17:15:34.352" v="5523" actId="1076"/>
          <ac:picMkLst>
            <pc:docMk/>
            <pc:sldMk cId="3669025317" sldId="549"/>
            <ac:picMk id="6" creationId="{41756641-3B0B-4409-2E0C-6D21FD55943E}"/>
          </ac:picMkLst>
        </pc:picChg>
        <pc:picChg chg="add mod">
          <ac:chgData name="Vinny Davies" userId="b3c95d76-c150-4dfb-9197-7b6f01d238ad" providerId="ADAL" clId="{533B10CB-CD9B-4A63-AD29-FE9B48E1F6E7}" dt="2023-11-28T17:15:52.463" v="5527" actId="1076"/>
          <ac:picMkLst>
            <pc:docMk/>
            <pc:sldMk cId="3669025317" sldId="549"/>
            <ac:picMk id="8" creationId="{E110FB35-4024-F2C7-7E42-671B207FD850}"/>
          </ac:picMkLst>
        </pc:picChg>
      </pc:sldChg>
      <pc:sldChg chg="addSp delSp modSp add mod">
        <pc:chgData name="Vinny Davies" userId="b3c95d76-c150-4dfb-9197-7b6f01d238ad" providerId="ADAL" clId="{533B10CB-CD9B-4A63-AD29-FE9B48E1F6E7}" dt="2023-11-28T17:21:11.623" v="5880" actId="20577"/>
        <pc:sldMkLst>
          <pc:docMk/>
          <pc:sldMk cId="2656525926" sldId="550"/>
        </pc:sldMkLst>
        <pc:spChg chg="mod">
          <ac:chgData name="Vinny Davies" userId="b3c95d76-c150-4dfb-9197-7b6f01d238ad" providerId="ADAL" clId="{533B10CB-CD9B-4A63-AD29-FE9B48E1F6E7}" dt="2023-11-28T17:21:11.623" v="5880" actId="20577"/>
          <ac:spMkLst>
            <pc:docMk/>
            <pc:sldMk cId="2656525926" sldId="550"/>
            <ac:spMk id="3" creationId="{D5BD5FDA-BA44-9ED2-3B2C-4510B9C3293E}"/>
          </ac:spMkLst>
        </pc:spChg>
        <pc:picChg chg="add mod modCrop">
          <ac:chgData name="Vinny Davies" userId="b3c95d76-c150-4dfb-9197-7b6f01d238ad" providerId="ADAL" clId="{533B10CB-CD9B-4A63-AD29-FE9B48E1F6E7}" dt="2023-11-28T17:17:36.472" v="5598" actId="732"/>
          <ac:picMkLst>
            <pc:docMk/>
            <pc:sldMk cId="2656525926" sldId="550"/>
            <ac:picMk id="5" creationId="{D30CC184-1565-BD01-5432-D00FEC4BDFF4}"/>
          </ac:picMkLst>
        </pc:picChg>
        <pc:picChg chg="del">
          <ac:chgData name="Vinny Davies" userId="b3c95d76-c150-4dfb-9197-7b6f01d238ad" providerId="ADAL" clId="{533B10CB-CD9B-4A63-AD29-FE9B48E1F6E7}" dt="2023-11-28T17:16:08.352" v="5530" actId="478"/>
          <ac:picMkLst>
            <pc:docMk/>
            <pc:sldMk cId="2656525926" sldId="550"/>
            <ac:picMk id="6" creationId="{41756641-3B0B-4409-2E0C-6D21FD55943E}"/>
          </ac:picMkLst>
        </pc:picChg>
        <pc:picChg chg="del">
          <ac:chgData name="Vinny Davies" userId="b3c95d76-c150-4dfb-9197-7b6f01d238ad" providerId="ADAL" clId="{533B10CB-CD9B-4A63-AD29-FE9B48E1F6E7}" dt="2023-11-28T17:16:07.952" v="5529" actId="478"/>
          <ac:picMkLst>
            <pc:docMk/>
            <pc:sldMk cId="2656525926" sldId="550"/>
            <ac:picMk id="8" creationId="{E110FB35-4024-F2C7-7E42-671B207FD850}"/>
          </ac:picMkLst>
        </pc:picChg>
        <pc:picChg chg="add mod">
          <ac:chgData name="Vinny Davies" userId="b3c95d76-c150-4dfb-9197-7b6f01d238ad" providerId="ADAL" clId="{533B10CB-CD9B-4A63-AD29-FE9B48E1F6E7}" dt="2023-11-28T17:17:59.393" v="5617" actId="1076"/>
          <ac:picMkLst>
            <pc:docMk/>
            <pc:sldMk cId="2656525926" sldId="550"/>
            <ac:picMk id="9" creationId="{43E30A3C-5305-FC24-8AE7-E1CBE2766F99}"/>
          </ac:picMkLst>
        </pc:picChg>
        <pc:picChg chg="add mod modCrop">
          <ac:chgData name="Vinny Davies" userId="b3c95d76-c150-4dfb-9197-7b6f01d238ad" providerId="ADAL" clId="{533B10CB-CD9B-4A63-AD29-FE9B48E1F6E7}" dt="2023-11-28T17:19:12.822" v="5741" actId="1076"/>
          <ac:picMkLst>
            <pc:docMk/>
            <pc:sldMk cId="2656525926" sldId="550"/>
            <ac:picMk id="11" creationId="{6068726C-6541-9855-A40A-1F879BD09206}"/>
          </ac:picMkLst>
        </pc:picChg>
      </pc:sldChg>
      <pc:sldChg chg="addSp delSp modSp add mod">
        <pc:chgData name="Vinny Davies" userId="b3c95d76-c150-4dfb-9197-7b6f01d238ad" providerId="ADAL" clId="{533B10CB-CD9B-4A63-AD29-FE9B48E1F6E7}" dt="2023-11-28T17:24:10.083" v="6281" actId="20577"/>
        <pc:sldMkLst>
          <pc:docMk/>
          <pc:sldMk cId="4228808614" sldId="551"/>
        </pc:sldMkLst>
        <pc:spChg chg="mod">
          <ac:chgData name="Vinny Davies" userId="b3c95d76-c150-4dfb-9197-7b6f01d238ad" providerId="ADAL" clId="{533B10CB-CD9B-4A63-AD29-FE9B48E1F6E7}" dt="2023-11-28T17:24:10.083" v="6281" actId="20577"/>
          <ac:spMkLst>
            <pc:docMk/>
            <pc:sldMk cId="4228808614" sldId="551"/>
            <ac:spMk id="3" creationId="{D5BD5FDA-BA44-9ED2-3B2C-4510B9C3293E}"/>
          </ac:spMkLst>
        </pc:spChg>
        <pc:picChg chg="add mod">
          <ac:chgData name="Vinny Davies" userId="b3c95d76-c150-4dfb-9197-7b6f01d238ad" providerId="ADAL" clId="{533B10CB-CD9B-4A63-AD29-FE9B48E1F6E7}" dt="2023-11-28T17:23:04.804" v="6080" actId="1076"/>
          <ac:picMkLst>
            <pc:docMk/>
            <pc:sldMk cId="4228808614" sldId="551"/>
            <ac:picMk id="4" creationId="{5DEB7E2D-2141-FBB3-249B-20E9416DC736}"/>
          </ac:picMkLst>
        </pc:picChg>
        <pc:picChg chg="del">
          <ac:chgData name="Vinny Davies" userId="b3c95d76-c150-4dfb-9197-7b6f01d238ad" providerId="ADAL" clId="{533B10CB-CD9B-4A63-AD29-FE9B48E1F6E7}" dt="2023-11-28T17:22:06.703" v="5882" actId="478"/>
          <ac:picMkLst>
            <pc:docMk/>
            <pc:sldMk cId="4228808614" sldId="551"/>
            <ac:picMk id="5" creationId="{D30CC184-1565-BD01-5432-D00FEC4BDFF4}"/>
          </ac:picMkLst>
        </pc:picChg>
        <pc:picChg chg="add mod">
          <ac:chgData name="Vinny Davies" userId="b3c95d76-c150-4dfb-9197-7b6f01d238ad" providerId="ADAL" clId="{533B10CB-CD9B-4A63-AD29-FE9B48E1F6E7}" dt="2023-11-28T17:23:22.903" v="6084" actId="1076"/>
          <ac:picMkLst>
            <pc:docMk/>
            <pc:sldMk cId="4228808614" sldId="551"/>
            <ac:picMk id="7" creationId="{C043EDFC-D822-6A91-193D-DCB6EF09D3BA}"/>
          </ac:picMkLst>
        </pc:picChg>
        <pc:picChg chg="del">
          <ac:chgData name="Vinny Davies" userId="b3c95d76-c150-4dfb-9197-7b6f01d238ad" providerId="ADAL" clId="{533B10CB-CD9B-4A63-AD29-FE9B48E1F6E7}" dt="2023-11-28T17:22:07.653" v="5884" actId="478"/>
          <ac:picMkLst>
            <pc:docMk/>
            <pc:sldMk cId="4228808614" sldId="551"/>
            <ac:picMk id="9" creationId="{43E30A3C-5305-FC24-8AE7-E1CBE2766F99}"/>
          </ac:picMkLst>
        </pc:picChg>
        <pc:picChg chg="del">
          <ac:chgData name="Vinny Davies" userId="b3c95d76-c150-4dfb-9197-7b6f01d238ad" providerId="ADAL" clId="{533B10CB-CD9B-4A63-AD29-FE9B48E1F6E7}" dt="2023-11-28T17:22:07.113" v="5883" actId="478"/>
          <ac:picMkLst>
            <pc:docMk/>
            <pc:sldMk cId="4228808614" sldId="551"/>
            <ac:picMk id="11" creationId="{6068726C-6541-9855-A40A-1F879BD09206}"/>
          </ac:picMkLst>
        </pc:picChg>
      </pc:sldChg>
      <pc:sldChg chg="modSp add mod">
        <pc:chgData name="Vinny Davies" userId="b3c95d76-c150-4dfb-9197-7b6f01d238ad" providerId="ADAL" clId="{533B10CB-CD9B-4A63-AD29-FE9B48E1F6E7}" dt="2023-11-28T17:30:10.573" v="7120" actId="20577"/>
        <pc:sldMkLst>
          <pc:docMk/>
          <pc:sldMk cId="4010633044" sldId="552"/>
        </pc:sldMkLst>
        <pc:spChg chg="mod">
          <ac:chgData name="Vinny Davies" userId="b3c95d76-c150-4dfb-9197-7b6f01d238ad" providerId="ADAL" clId="{533B10CB-CD9B-4A63-AD29-FE9B48E1F6E7}" dt="2023-11-28T17:30:10.573" v="7120" actId="20577"/>
          <ac:spMkLst>
            <pc:docMk/>
            <pc:sldMk cId="4010633044" sldId="552"/>
            <ac:spMk id="3" creationId="{D5BD5FDA-BA44-9ED2-3B2C-4510B9C3293E}"/>
          </ac:spMkLst>
        </pc:spChg>
        <pc:picChg chg="mod modCrop">
          <ac:chgData name="Vinny Davies" userId="b3c95d76-c150-4dfb-9197-7b6f01d238ad" providerId="ADAL" clId="{533B10CB-CD9B-4A63-AD29-FE9B48E1F6E7}" dt="2023-11-28T17:25:01.343" v="6286" actId="1076"/>
          <ac:picMkLst>
            <pc:docMk/>
            <pc:sldMk cId="4010633044" sldId="552"/>
            <ac:picMk id="6" creationId="{0FE68E8B-9C33-13E1-BC2D-53F3D8238E44}"/>
          </ac:picMkLst>
        </pc:picChg>
      </pc:sldChg>
      <pc:sldChg chg="addSp delSp modSp add mod">
        <pc:chgData name="Vinny Davies" userId="b3c95d76-c150-4dfb-9197-7b6f01d238ad" providerId="ADAL" clId="{533B10CB-CD9B-4A63-AD29-FE9B48E1F6E7}" dt="2023-11-28T17:32:35.333" v="7406" actId="20577"/>
        <pc:sldMkLst>
          <pc:docMk/>
          <pc:sldMk cId="2534567413" sldId="553"/>
        </pc:sldMkLst>
        <pc:spChg chg="mod">
          <ac:chgData name="Vinny Davies" userId="b3c95d76-c150-4dfb-9197-7b6f01d238ad" providerId="ADAL" clId="{533B10CB-CD9B-4A63-AD29-FE9B48E1F6E7}" dt="2023-11-28T17:32:35.333" v="7406" actId="20577"/>
          <ac:spMkLst>
            <pc:docMk/>
            <pc:sldMk cId="2534567413" sldId="553"/>
            <ac:spMk id="3" creationId="{D5BD5FDA-BA44-9ED2-3B2C-4510B9C3293E}"/>
          </ac:spMkLst>
        </pc:spChg>
        <pc:picChg chg="del">
          <ac:chgData name="Vinny Davies" userId="b3c95d76-c150-4dfb-9197-7b6f01d238ad" providerId="ADAL" clId="{533B10CB-CD9B-4A63-AD29-FE9B48E1F6E7}" dt="2023-11-28T17:30:57.863" v="7214" actId="478"/>
          <ac:picMkLst>
            <pc:docMk/>
            <pc:sldMk cId="2534567413" sldId="553"/>
            <ac:picMk id="4" creationId="{5DEB7E2D-2141-FBB3-249B-20E9416DC736}"/>
          </ac:picMkLst>
        </pc:picChg>
        <pc:picChg chg="add mod">
          <ac:chgData name="Vinny Davies" userId="b3c95d76-c150-4dfb-9197-7b6f01d238ad" providerId="ADAL" clId="{533B10CB-CD9B-4A63-AD29-FE9B48E1F6E7}" dt="2023-11-28T17:31:48.273" v="7380" actId="1076"/>
          <ac:picMkLst>
            <pc:docMk/>
            <pc:sldMk cId="2534567413" sldId="553"/>
            <ac:picMk id="6" creationId="{4E24B7CB-2CD5-C087-4433-2F7F3C09DC6B}"/>
          </ac:picMkLst>
        </pc:picChg>
        <pc:picChg chg="del">
          <ac:chgData name="Vinny Davies" userId="b3c95d76-c150-4dfb-9197-7b6f01d238ad" providerId="ADAL" clId="{533B10CB-CD9B-4A63-AD29-FE9B48E1F6E7}" dt="2023-11-28T17:30:58.403" v="7215" actId="478"/>
          <ac:picMkLst>
            <pc:docMk/>
            <pc:sldMk cId="2534567413" sldId="553"/>
            <ac:picMk id="7" creationId="{C043EDFC-D822-6A91-193D-DCB6EF09D3BA}"/>
          </ac:picMkLst>
        </pc:picChg>
      </pc:sldChg>
      <pc:sldChg chg="addSp delSp modSp add mod">
        <pc:chgData name="Vinny Davies" userId="b3c95d76-c150-4dfb-9197-7b6f01d238ad" providerId="ADAL" clId="{533B10CB-CD9B-4A63-AD29-FE9B48E1F6E7}" dt="2023-11-28T17:35:28.799" v="7677" actId="1076"/>
        <pc:sldMkLst>
          <pc:docMk/>
          <pc:sldMk cId="432559687" sldId="554"/>
        </pc:sldMkLst>
        <pc:spChg chg="mod">
          <ac:chgData name="Vinny Davies" userId="b3c95d76-c150-4dfb-9197-7b6f01d238ad" providerId="ADAL" clId="{533B10CB-CD9B-4A63-AD29-FE9B48E1F6E7}" dt="2023-11-28T17:32:17.328" v="7405" actId="20577"/>
          <ac:spMkLst>
            <pc:docMk/>
            <pc:sldMk cId="432559687" sldId="554"/>
            <ac:spMk id="2" creationId="{B0EFD2E1-B3DB-A686-AFC1-8A3C3C52CBD0}"/>
          </ac:spMkLst>
        </pc:spChg>
        <pc:spChg chg="mod">
          <ac:chgData name="Vinny Davies" userId="b3c95d76-c150-4dfb-9197-7b6f01d238ad" providerId="ADAL" clId="{533B10CB-CD9B-4A63-AD29-FE9B48E1F6E7}" dt="2023-11-28T17:35:17.234" v="7671" actId="20577"/>
          <ac:spMkLst>
            <pc:docMk/>
            <pc:sldMk cId="432559687" sldId="554"/>
            <ac:spMk id="3" creationId="{D5BD5FDA-BA44-9ED2-3B2C-4510B9C3293E}"/>
          </ac:spMkLst>
        </pc:spChg>
        <pc:picChg chg="add mod">
          <ac:chgData name="Vinny Davies" userId="b3c95d76-c150-4dfb-9197-7b6f01d238ad" providerId="ADAL" clId="{533B10CB-CD9B-4A63-AD29-FE9B48E1F6E7}" dt="2023-11-28T17:33:51.473" v="7584" actId="1076"/>
          <ac:picMkLst>
            <pc:docMk/>
            <pc:sldMk cId="432559687" sldId="554"/>
            <ac:picMk id="5" creationId="{C682538A-BC69-746B-06AF-C32B2B80FDD4}"/>
          </ac:picMkLst>
        </pc:picChg>
        <pc:picChg chg="del">
          <ac:chgData name="Vinny Davies" userId="b3c95d76-c150-4dfb-9197-7b6f01d238ad" providerId="ADAL" clId="{533B10CB-CD9B-4A63-AD29-FE9B48E1F6E7}" dt="2023-11-28T17:32:55.303" v="7483" actId="478"/>
          <ac:picMkLst>
            <pc:docMk/>
            <pc:sldMk cId="432559687" sldId="554"/>
            <ac:picMk id="6" creationId="{4E24B7CB-2CD5-C087-4433-2F7F3C09DC6B}"/>
          </ac:picMkLst>
        </pc:picChg>
        <pc:picChg chg="add mod">
          <ac:chgData name="Vinny Davies" userId="b3c95d76-c150-4dfb-9197-7b6f01d238ad" providerId="ADAL" clId="{533B10CB-CD9B-4A63-AD29-FE9B48E1F6E7}" dt="2023-11-28T17:34:47.204" v="7623" actId="1076"/>
          <ac:picMkLst>
            <pc:docMk/>
            <pc:sldMk cId="432559687" sldId="554"/>
            <ac:picMk id="8" creationId="{6DF353E8-BE32-16A2-1554-EC24DCFF4504}"/>
          </ac:picMkLst>
        </pc:picChg>
        <pc:picChg chg="add mod">
          <ac:chgData name="Vinny Davies" userId="b3c95d76-c150-4dfb-9197-7b6f01d238ad" providerId="ADAL" clId="{533B10CB-CD9B-4A63-AD29-FE9B48E1F6E7}" dt="2023-11-28T17:35:28.799" v="7677" actId="1076"/>
          <ac:picMkLst>
            <pc:docMk/>
            <pc:sldMk cId="432559687" sldId="554"/>
            <ac:picMk id="10" creationId="{0FDDFEC3-DA2A-3930-6D1D-BEDDF47A48A1}"/>
          </ac:picMkLst>
        </pc:picChg>
      </pc:sldChg>
      <pc:sldChg chg="addSp delSp modSp add mod">
        <pc:chgData name="Vinny Davies" userId="b3c95d76-c150-4dfb-9197-7b6f01d238ad" providerId="ADAL" clId="{533B10CB-CD9B-4A63-AD29-FE9B48E1F6E7}" dt="2023-11-28T17:38:15.784" v="7912" actId="22"/>
        <pc:sldMkLst>
          <pc:docMk/>
          <pc:sldMk cId="3343872098" sldId="555"/>
        </pc:sldMkLst>
        <pc:spChg chg="mod">
          <ac:chgData name="Vinny Davies" userId="b3c95d76-c150-4dfb-9197-7b6f01d238ad" providerId="ADAL" clId="{533B10CB-CD9B-4A63-AD29-FE9B48E1F6E7}" dt="2023-11-28T17:37:32.494" v="7849" actId="20577"/>
          <ac:spMkLst>
            <pc:docMk/>
            <pc:sldMk cId="3343872098" sldId="555"/>
            <ac:spMk id="3" creationId="{D5BD5FDA-BA44-9ED2-3B2C-4510B9C3293E}"/>
          </ac:spMkLst>
        </pc:spChg>
        <pc:picChg chg="add mod">
          <ac:chgData name="Vinny Davies" userId="b3c95d76-c150-4dfb-9197-7b6f01d238ad" providerId="ADAL" clId="{533B10CB-CD9B-4A63-AD29-FE9B48E1F6E7}" dt="2023-11-28T17:36:41.725" v="7744" actId="1076"/>
          <ac:picMkLst>
            <pc:docMk/>
            <pc:sldMk cId="3343872098" sldId="555"/>
            <ac:picMk id="4" creationId="{14087050-0035-FC78-F589-E91361236547}"/>
          </ac:picMkLst>
        </pc:picChg>
        <pc:picChg chg="del">
          <ac:chgData name="Vinny Davies" userId="b3c95d76-c150-4dfb-9197-7b6f01d238ad" providerId="ADAL" clId="{533B10CB-CD9B-4A63-AD29-FE9B48E1F6E7}" dt="2023-11-28T17:36:51.164" v="7779" actId="478"/>
          <ac:picMkLst>
            <pc:docMk/>
            <pc:sldMk cId="3343872098" sldId="555"/>
            <ac:picMk id="5" creationId="{C682538A-BC69-746B-06AF-C32B2B80FDD4}"/>
          </ac:picMkLst>
        </pc:picChg>
        <pc:picChg chg="add mod">
          <ac:chgData name="Vinny Davies" userId="b3c95d76-c150-4dfb-9197-7b6f01d238ad" providerId="ADAL" clId="{533B10CB-CD9B-4A63-AD29-FE9B48E1F6E7}" dt="2023-11-28T17:37:15.874" v="7784" actId="1076"/>
          <ac:picMkLst>
            <pc:docMk/>
            <pc:sldMk cId="3343872098" sldId="555"/>
            <ac:picMk id="7" creationId="{230C57D0-10A6-A758-50F2-DAB0A7274100}"/>
          </ac:picMkLst>
        </pc:picChg>
        <pc:picChg chg="del">
          <ac:chgData name="Vinny Davies" userId="b3c95d76-c150-4dfb-9197-7b6f01d238ad" providerId="ADAL" clId="{533B10CB-CD9B-4A63-AD29-FE9B48E1F6E7}" dt="2023-11-28T17:36:51.774" v="7780" actId="478"/>
          <ac:picMkLst>
            <pc:docMk/>
            <pc:sldMk cId="3343872098" sldId="555"/>
            <ac:picMk id="8" creationId="{6DF353E8-BE32-16A2-1554-EC24DCFF4504}"/>
          </ac:picMkLst>
        </pc:picChg>
        <pc:picChg chg="del">
          <ac:chgData name="Vinny Davies" userId="b3c95d76-c150-4dfb-9197-7b6f01d238ad" providerId="ADAL" clId="{533B10CB-CD9B-4A63-AD29-FE9B48E1F6E7}" dt="2023-11-28T17:37:44.834" v="7850" actId="478"/>
          <ac:picMkLst>
            <pc:docMk/>
            <pc:sldMk cId="3343872098" sldId="555"/>
            <ac:picMk id="10" creationId="{0FDDFEC3-DA2A-3930-6D1D-BEDDF47A48A1}"/>
          </ac:picMkLst>
        </pc:picChg>
        <pc:picChg chg="add mod">
          <ac:chgData name="Vinny Davies" userId="b3c95d76-c150-4dfb-9197-7b6f01d238ad" providerId="ADAL" clId="{533B10CB-CD9B-4A63-AD29-FE9B48E1F6E7}" dt="2023-11-28T17:37:51.394" v="7855" actId="1076"/>
          <ac:picMkLst>
            <pc:docMk/>
            <pc:sldMk cId="3343872098" sldId="555"/>
            <ac:picMk id="11" creationId="{399AF70B-4485-9B8B-E3A9-DBB0F0F62AFB}"/>
          </ac:picMkLst>
        </pc:picChg>
        <pc:picChg chg="add del">
          <ac:chgData name="Vinny Davies" userId="b3c95d76-c150-4dfb-9197-7b6f01d238ad" providerId="ADAL" clId="{533B10CB-CD9B-4A63-AD29-FE9B48E1F6E7}" dt="2023-11-28T17:38:15.784" v="7912" actId="22"/>
          <ac:picMkLst>
            <pc:docMk/>
            <pc:sldMk cId="3343872098" sldId="555"/>
            <ac:picMk id="13" creationId="{00AC3C20-42FA-4A60-6540-DE34C020AA0D}"/>
          </ac:picMkLst>
        </pc:picChg>
      </pc:sldChg>
      <pc:sldChg chg="addSp delSp modSp add mod">
        <pc:chgData name="Vinny Davies" userId="b3c95d76-c150-4dfb-9197-7b6f01d238ad" providerId="ADAL" clId="{533B10CB-CD9B-4A63-AD29-FE9B48E1F6E7}" dt="2023-11-28T17:41:09.684" v="7959"/>
        <pc:sldMkLst>
          <pc:docMk/>
          <pc:sldMk cId="103667830" sldId="556"/>
        </pc:sldMkLst>
        <pc:spChg chg="mod">
          <ac:chgData name="Vinny Davies" userId="b3c95d76-c150-4dfb-9197-7b6f01d238ad" providerId="ADAL" clId="{533B10CB-CD9B-4A63-AD29-FE9B48E1F6E7}" dt="2023-11-28T17:38:11.664" v="7910" actId="20577"/>
          <ac:spMkLst>
            <pc:docMk/>
            <pc:sldMk cId="103667830" sldId="556"/>
            <ac:spMk id="3" creationId="{D5BD5FDA-BA44-9ED2-3B2C-4510B9C3293E}"/>
          </ac:spMkLst>
        </pc:spChg>
        <pc:picChg chg="del">
          <ac:chgData name="Vinny Davies" userId="b3c95d76-c150-4dfb-9197-7b6f01d238ad" providerId="ADAL" clId="{533B10CB-CD9B-4A63-AD29-FE9B48E1F6E7}" dt="2023-11-28T17:38:00.074" v="7859" actId="478"/>
          <ac:picMkLst>
            <pc:docMk/>
            <pc:sldMk cId="103667830" sldId="556"/>
            <ac:picMk id="4" creationId="{14087050-0035-FC78-F589-E91361236547}"/>
          </ac:picMkLst>
        </pc:picChg>
        <pc:picChg chg="add mod">
          <ac:chgData name="Vinny Davies" userId="b3c95d76-c150-4dfb-9197-7b6f01d238ad" providerId="ADAL" clId="{533B10CB-CD9B-4A63-AD29-FE9B48E1F6E7}" dt="2023-11-28T17:38:18.853" v="7913"/>
          <ac:picMkLst>
            <pc:docMk/>
            <pc:sldMk cId="103667830" sldId="556"/>
            <ac:picMk id="5" creationId="{95807F91-F604-D53A-6DDB-35BF031B8E44}"/>
          </ac:picMkLst>
        </pc:picChg>
        <pc:picChg chg="add mod">
          <ac:chgData name="Vinny Davies" userId="b3c95d76-c150-4dfb-9197-7b6f01d238ad" providerId="ADAL" clId="{533B10CB-CD9B-4A63-AD29-FE9B48E1F6E7}" dt="2023-11-28T17:38:42.074" v="7918" actId="1076"/>
          <ac:picMkLst>
            <pc:docMk/>
            <pc:sldMk cId="103667830" sldId="556"/>
            <ac:picMk id="6" creationId="{1E6CB950-689E-07FD-E1CD-211A5B4076AB}"/>
          </ac:picMkLst>
        </pc:picChg>
        <pc:picChg chg="del">
          <ac:chgData name="Vinny Davies" userId="b3c95d76-c150-4dfb-9197-7b6f01d238ad" providerId="ADAL" clId="{533B10CB-CD9B-4A63-AD29-FE9B48E1F6E7}" dt="2023-11-28T17:37:59.614" v="7858" actId="478"/>
          <ac:picMkLst>
            <pc:docMk/>
            <pc:sldMk cId="103667830" sldId="556"/>
            <ac:picMk id="7" creationId="{230C57D0-10A6-A758-50F2-DAB0A7274100}"/>
          </ac:picMkLst>
        </pc:picChg>
        <pc:picChg chg="add mod">
          <ac:chgData name="Vinny Davies" userId="b3c95d76-c150-4dfb-9197-7b6f01d238ad" providerId="ADAL" clId="{533B10CB-CD9B-4A63-AD29-FE9B48E1F6E7}" dt="2023-11-28T17:38:30.268" v="7916" actId="1076"/>
          <ac:picMkLst>
            <pc:docMk/>
            <pc:sldMk cId="103667830" sldId="556"/>
            <ac:picMk id="8" creationId="{86BB26F5-A748-5F11-C5CC-3AA5B69D59B2}"/>
          </ac:picMkLst>
        </pc:picChg>
        <pc:picChg chg="del">
          <ac:chgData name="Vinny Davies" userId="b3c95d76-c150-4dfb-9197-7b6f01d238ad" providerId="ADAL" clId="{533B10CB-CD9B-4A63-AD29-FE9B48E1F6E7}" dt="2023-11-28T17:37:58.764" v="7857" actId="478"/>
          <ac:picMkLst>
            <pc:docMk/>
            <pc:sldMk cId="103667830" sldId="556"/>
            <ac:picMk id="11" creationId="{399AF70B-4485-9B8B-E3A9-DBB0F0F62AFB}"/>
          </ac:picMkLst>
        </pc:picChg>
        <pc:cxnChg chg="add mod">
          <ac:chgData name="Vinny Davies" userId="b3c95d76-c150-4dfb-9197-7b6f01d238ad" providerId="ADAL" clId="{533B10CB-CD9B-4A63-AD29-FE9B48E1F6E7}" dt="2023-11-28T17:39:01.864" v="7924" actId="14100"/>
          <ac:cxnSpMkLst>
            <pc:docMk/>
            <pc:sldMk cId="103667830" sldId="556"/>
            <ac:cxnSpMk id="9" creationId="{C3401B93-759F-3129-2BED-99E1E4292520}"/>
          </ac:cxnSpMkLst>
        </pc:cxnChg>
        <pc:cxnChg chg="add del mod">
          <ac:chgData name="Vinny Davies" userId="b3c95d76-c150-4dfb-9197-7b6f01d238ad" providerId="ADAL" clId="{533B10CB-CD9B-4A63-AD29-FE9B48E1F6E7}" dt="2023-11-28T17:41:09.454" v="7958" actId="478"/>
          <ac:cxnSpMkLst>
            <pc:docMk/>
            <pc:sldMk cId="103667830" sldId="556"/>
            <ac:cxnSpMk id="10" creationId="{612ABF35-7E3C-5940-949D-BCD7924C85BF}"/>
          </ac:cxnSpMkLst>
        </pc:cxnChg>
        <pc:cxnChg chg="add mod">
          <ac:chgData name="Vinny Davies" userId="b3c95d76-c150-4dfb-9197-7b6f01d238ad" providerId="ADAL" clId="{533B10CB-CD9B-4A63-AD29-FE9B48E1F6E7}" dt="2023-11-28T17:41:09.684" v="7959"/>
          <ac:cxnSpMkLst>
            <pc:docMk/>
            <pc:sldMk cId="103667830" sldId="556"/>
            <ac:cxnSpMk id="16" creationId="{526721FB-63A6-EF7B-AA2C-58AEC8EEC5EC}"/>
          </ac:cxnSpMkLst>
        </pc:cxnChg>
      </pc:sldChg>
      <pc:sldChg chg="addSp delSp modSp add mod">
        <pc:chgData name="Vinny Davies" userId="b3c95d76-c150-4dfb-9197-7b6f01d238ad" providerId="ADAL" clId="{533B10CB-CD9B-4A63-AD29-FE9B48E1F6E7}" dt="2023-11-28T17:43:57.284" v="8007" actId="1076"/>
        <pc:sldMkLst>
          <pc:docMk/>
          <pc:sldMk cId="3783666157" sldId="557"/>
        </pc:sldMkLst>
        <pc:spChg chg="add del">
          <ac:chgData name="Vinny Davies" userId="b3c95d76-c150-4dfb-9197-7b6f01d238ad" providerId="ADAL" clId="{533B10CB-CD9B-4A63-AD29-FE9B48E1F6E7}" dt="2023-11-28T17:41:39.185" v="7964" actId="478"/>
          <ac:spMkLst>
            <pc:docMk/>
            <pc:sldMk cId="3783666157" sldId="557"/>
            <ac:spMk id="23" creationId="{EE5BAB13-35CF-34B5-92C0-B92C67AD4FF7}"/>
          </ac:spMkLst>
        </pc:spChg>
        <pc:spChg chg="add mod">
          <ac:chgData name="Vinny Davies" userId="b3c95d76-c150-4dfb-9197-7b6f01d238ad" providerId="ADAL" clId="{533B10CB-CD9B-4A63-AD29-FE9B48E1F6E7}" dt="2023-11-28T17:43:57.284" v="8007" actId="1076"/>
          <ac:spMkLst>
            <pc:docMk/>
            <pc:sldMk cId="3783666157" sldId="557"/>
            <ac:spMk id="24" creationId="{BE7B973D-FD12-350B-00C6-E83F5DC9998B}"/>
          </ac:spMkLst>
        </pc:spChg>
        <pc:picChg chg="del">
          <ac:chgData name="Vinny Davies" userId="b3c95d76-c150-4dfb-9197-7b6f01d238ad" providerId="ADAL" clId="{533B10CB-CD9B-4A63-AD29-FE9B48E1F6E7}" dt="2023-11-28T17:40:49.824" v="7954" actId="478"/>
          <ac:picMkLst>
            <pc:docMk/>
            <pc:sldMk cId="3783666157" sldId="557"/>
            <ac:picMk id="5" creationId="{95807F91-F604-D53A-6DDB-35BF031B8E44}"/>
          </ac:picMkLst>
        </pc:picChg>
        <pc:picChg chg="add del mod">
          <ac:chgData name="Vinny Davies" userId="b3c95d76-c150-4dfb-9197-7b6f01d238ad" providerId="ADAL" clId="{533B10CB-CD9B-4A63-AD29-FE9B48E1F6E7}" dt="2023-11-28T17:40:00.164" v="7930" actId="478"/>
          <ac:picMkLst>
            <pc:docMk/>
            <pc:sldMk cId="3783666157" sldId="557"/>
            <ac:picMk id="7" creationId="{C0C4080B-3092-00AD-8407-1E6ABC2B86A9}"/>
          </ac:picMkLst>
        </pc:picChg>
        <pc:picChg chg="add del mod">
          <ac:chgData name="Vinny Davies" userId="b3c95d76-c150-4dfb-9197-7b6f01d238ad" providerId="ADAL" clId="{533B10CB-CD9B-4A63-AD29-FE9B48E1F6E7}" dt="2023-11-28T17:40:25.054" v="7940" actId="21"/>
          <ac:picMkLst>
            <pc:docMk/>
            <pc:sldMk cId="3783666157" sldId="557"/>
            <ac:picMk id="12" creationId="{9043B288-95CB-02E8-7E8D-A71466C59848}"/>
          </ac:picMkLst>
        </pc:picChg>
        <pc:picChg chg="add del mod">
          <ac:chgData name="Vinny Davies" userId="b3c95d76-c150-4dfb-9197-7b6f01d238ad" providerId="ADAL" clId="{533B10CB-CD9B-4A63-AD29-FE9B48E1F6E7}" dt="2023-11-28T17:40:29.784" v="7942" actId="21"/>
          <ac:picMkLst>
            <pc:docMk/>
            <pc:sldMk cId="3783666157" sldId="557"/>
            <ac:picMk id="13" creationId="{C9B0E3B9-943D-D225-07D9-A4D492DC2721}"/>
          </ac:picMkLst>
        </pc:picChg>
        <pc:picChg chg="add del mod">
          <ac:chgData name="Vinny Davies" userId="b3c95d76-c150-4dfb-9197-7b6f01d238ad" providerId="ADAL" clId="{533B10CB-CD9B-4A63-AD29-FE9B48E1F6E7}" dt="2023-11-28T17:40:35.114" v="7944" actId="21"/>
          <ac:picMkLst>
            <pc:docMk/>
            <pc:sldMk cId="3783666157" sldId="557"/>
            <ac:picMk id="14" creationId="{6F45A1A5-B019-8213-5783-8055C100C49C}"/>
          </ac:picMkLst>
        </pc:picChg>
        <pc:picChg chg="add del mod">
          <ac:chgData name="Vinny Davies" userId="b3c95d76-c150-4dfb-9197-7b6f01d238ad" providerId="ADAL" clId="{533B10CB-CD9B-4A63-AD29-FE9B48E1F6E7}" dt="2023-11-28T17:40:40.145" v="7947" actId="21"/>
          <ac:picMkLst>
            <pc:docMk/>
            <pc:sldMk cId="3783666157" sldId="557"/>
            <ac:picMk id="15" creationId="{0F8E0C2F-D082-BCC4-C37E-4675614A856F}"/>
          </ac:picMkLst>
        </pc:picChg>
        <pc:picChg chg="add del mod">
          <ac:chgData name="Vinny Davies" userId="b3c95d76-c150-4dfb-9197-7b6f01d238ad" providerId="ADAL" clId="{533B10CB-CD9B-4A63-AD29-FE9B48E1F6E7}" dt="2023-11-28T17:40:43.674" v="7951" actId="21"/>
          <ac:picMkLst>
            <pc:docMk/>
            <pc:sldMk cId="3783666157" sldId="557"/>
            <ac:picMk id="16" creationId="{1664E8BD-1217-EBE4-1190-15C8DEBB5F1F}"/>
          </ac:picMkLst>
        </pc:picChg>
        <pc:picChg chg="add del mod">
          <ac:chgData name="Vinny Davies" userId="b3c95d76-c150-4dfb-9197-7b6f01d238ad" providerId="ADAL" clId="{533B10CB-CD9B-4A63-AD29-FE9B48E1F6E7}" dt="2023-11-28T17:40:48.024" v="7953" actId="21"/>
          <ac:picMkLst>
            <pc:docMk/>
            <pc:sldMk cId="3783666157" sldId="557"/>
            <ac:picMk id="17" creationId="{6D10AEAD-C378-7C12-06FA-137720C74731}"/>
          </ac:picMkLst>
        </pc:picChg>
        <pc:picChg chg="add mod ord">
          <ac:chgData name="Vinny Davies" userId="b3c95d76-c150-4dfb-9197-7b6f01d238ad" providerId="ADAL" clId="{533B10CB-CD9B-4A63-AD29-FE9B48E1F6E7}" dt="2023-11-28T17:40:56.355" v="7956" actId="167"/>
          <ac:picMkLst>
            <pc:docMk/>
            <pc:sldMk cId="3783666157" sldId="557"/>
            <ac:picMk id="18" creationId="{ABC86A25-1954-EDBE-F15E-3FB859A5C727}"/>
          </ac:picMkLst>
        </pc:picChg>
        <pc:cxnChg chg="mod">
          <ac:chgData name="Vinny Davies" userId="b3c95d76-c150-4dfb-9197-7b6f01d238ad" providerId="ADAL" clId="{533B10CB-CD9B-4A63-AD29-FE9B48E1F6E7}" dt="2023-11-28T17:41:02.854" v="7957" actId="14100"/>
          <ac:cxnSpMkLst>
            <pc:docMk/>
            <pc:sldMk cId="3783666157" sldId="557"/>
            <ac:cxnSpMk id="10" creationId="{612ABF35-7E3C-5940-949D-BCD7924C85BF}"/>
          </ac:cxnSpMkLst>
        </pc:cxnChg>
        <pc:cxnChg chg="add mod">
          <ac:chgData name="Vinny Davies" userId="b3c95d76-c150-4dfb-9197-7b6f01d238ad" providerId="ADAL" clId="{533B10CB-CD9B-4A63-AD29-FE9B48E1F6E7}" dt="2023-11-28T17:41:23.884" v="7962" actId="14100"/>
          <ac:cxnSpMkLst>
            <pc:docMk/>
            <pc:sldMk cId="3783666157" sldId="557"/>
            <ac:cxnSpMk id="20" creationId="{E2A1A601-B242-EA15-88E8-2F99280F6AAE}"/>
          </ac:cxnSpMkLst>
        </pc:cxnChg>
      </pc:sldChg>
      <pc:sldChg chg="addSp modSp add">
        <pc:chgData name="Vinny Davies" userId="b3c95d76-c150-4dfb-9197-7b6f01d238ad" providerId="ADAL" clId="{533B10CB-CD9B-4A63-AD29-FE9B48E1F6E7}" dt="2023-11-28T17:46:13.455" v="8011" actId="1076"/>
        <pc:sldMkLst>
          <pc:docMk/>
          <pc:sldMk cId="921594009" sldId="558"/>
        </pc:sldMkLst>
        <pc:picChg chg="add mod">
          <ac:chgData name="Vinny Davies" userId="b3c95d76-c150-4dfb-9197-7b6f01d238ad" providerId="ADAL" clId="{533B10CB-CD9B-4A63-AD29-FE9B48E1F6E7}" dt="2023-11-28T17:46:13.455" v="8011" actId="1076"/>
          <ac:picMkLst>
            <pc:docMk/>
            <pc:sldMk cId="921594009" sldId="558"/>
            <ac:picMk id="25602" creationId="{079FDA78-1E35-5069-C795-DB479F33072E}"/>
          </ac:picMkLst>
        </pc:picChg>
      </pc:sldChg>
      <pc:sldChg chg="addSp delSp modSp add mod">
        <pc:chgData name="Vinny Davies" userId="b3c95d76-c150-4dfb-9197-7b6f01d238ad" providerId="ADAL" clId="{533B10CB-CD9B-4A63-AD29-FE9B48E1F6E7}" dt="2023-11-28T17:55:36.215" v="8216" actId="1076"/>
        <pc:sldMkLst>
          <pc:docMk/>
          <pc:sldMk cId="4275685019" sldId="559"/>
        </pc:sldMkLst>
        <pc:spChg chg="mod">
          <ac:chgData name="Vinny Davies" userId="b3c95d76-c150-4dfb-9197-7b6f01d238ad" providerId="ADAL" clId="{533B10CB-CD9B-4A63-AD29-FE9B48E1F6E7}" dt="2023-11-28T17:55:25.606" v="8214" actId="20577"/>
          <ac:spMkLst>
            <pc:docMk/>
            <pc:sldMk cId="4275685019" sldId="559"/>
            <ac:spMk id="3" creationId="{D5BD5FDA-BA44-9ED2-3B2C-4510B9C3293E}"/>
          </ac:spMkLst>
        </pc:spChg>
        <pc:spChg chg="del mod">
          <ac:chgData name="Vinny Davies" userId="b3c95d76-c150-4dfb-9197-7b6f01d238ad" providerId="ADAL" clId="{533B10CB-CD9B-4A63-AD29-FE9B48E1F6E7}" dt="2023-11-28T17:54:43.885" v="8018" actId="478"/>
          <ac:spMkLst>
            <pc:docMk/>
            <pc:sldMk cId="4275685019" sldId="559"/>
            <ac:spMk id="24" creationId="{BE7B973D-FD12-350B-00C6-E83F5DC9998B}"/>
          </ac:spMkLst>
        </pc:spChg>
        <pc:picChg chg="add mod">
          <ac:chgData name="Vinny Davies" userId="b3c95d76-c150-4dfb-9197-7b6f01d238ad" providerId="ADAL" clId="{533B10CB-CD9B-4A63-AD29-FE9B48E1F6E7}" dt="2023-11-28T17:55:36.215" v="8216" actId="1076"/>
          <ac:picMkLst>
            <pc:docMk/>
            <pc:sldMk cId="4275685019" sldId="559"/>
            <ac:picMk id="4" creationId="{C28AF6EF-4EC8-6FB6-EADD-988575D4A498}"/>
          </ac:picMkLst>
        </pc:picChg>
        <pc:picChg chg="del">
          <ac:chgData name="Vinny Davies" userId="b3c95d76-c150-4dfb-9197-7b6f01d238ad" providerId="ADAL" clId="{533B10CB-CD9B-4A63-AD29-FE9B48E1F6E7}" dt="2023-11-28T17:54:42.215" v="8016" actId="478"/>
          <ac:picMkLst>
            <pc:docMk/>
            <pc:sldMk cId="4275685019" sldId="559"/>
            <ac:picMk id="6" creationId="{1E6CB950-689E-07FD-E1CD-211A5B4076AB}"/>
          </ac:picMkLst>
        </pc:picChg>
        <pc:picChg chg="del">
          <ac:chgData name="Vinny Davies" userId="b3c95d76-c150-4dfb-9197-7b6f01d238ad" providerId="ADAL" clId="{533B10CB-CD9B-4A63-AD29-FE9B48E1F6E7}" dt="2023-11-28T17:54:45.425" v="8021" actId="478"/>
          <ac:picMkLst>
            <pc:docMk/>
            <pc:sldMk cId="4275685019" sldId="559"/>
            <ac:picMk id="8" creationId="{86BB26F5-A748-5F11-C5CC-3AA5B69D59B2}"/>
          </ac:picMkLst>
        </pc:picChg>
        <pc:picChg chg="del">
          <ac:chgData name="Vinny Davies" userId="b3c95d76-c150-4dfb-9197-7b6f01d238ad" providerId="ADAL" clId="{533B10CB-CD9B-4A63-AD29-FE9B48E1F6E7}" dt="2023-11-28T17:54:41.265" v="8014" actId="478"/>
          <ac:picMkLst>
            <pc:docMk/>
            <pc:sldMk cId="4275685019" sldId="559"/>
            <ac:picMk id="18" creationId="{ABC86A25-1954-EDBE-F15E-3FB859A5C727}"/>
          </ac:picMkLst>
        </pc:picChg>
        <pc:picChg chg="del">
          <ac:chgData name="Vinny Davies" userId="b3c95d76-c150-4dfb-9197-7b6f01d238ad" providerId="ADAL" clId="{533B10CB-CD9B-4A63-AD29-FE9B48E1F6E7}" dt="2023-11-28T17:54:40.325" v="8013" actId="21"/>
          <ac:picMkLst>
            <pc:docMk/>
            <pc:sldMk cId="4275685019" sldId="559"/>
            <ac:picMk id="25602" creationId="{079FDA78-1E35-5069-C795-DB479F33072E}"/>
          </ac:picMkLst>
        </pc:picChg>
        <pc:cxnChg chg="del">
          <ac:chgData name="Vinny Davies" userId="b3c95d76-c150-4dfb-9197-7b6f01d238ad" providerId="ADAL" clId="{533B10CB-CD9B-4A63-AD29-FE9B48E1F6E7}" dt="2023-11-28T17:54:41.655" v="8015" actId="478"/>
          <ac:cxnSpMkLst>
            <pc:docMk/>
            <pc:sldMk cId="4275685019" sldId="559"/>
            <ac:cxnSpMk id="9" creationId="{C3401B93-759F-3129-2BED-99E1E4292520}"/>
          </ac:cxnSpMkLst>
        </pc:cxnChg>
        <pc:cxnChg chg="del mod">
          <ac:chgData name="Vinny Davies" userId="b3c95d76-c150-4dfb-9197-7b6f01d238ad" providerId="ADAL" clId="{533B10CB-CD9B-4A63-AD29-FE9B48E1F6E7}" dt="2023-11-28T17:54:44.935" v="8020" actId="478"/>
          <ac:cxnSpMkLst>
            <pc:docMk/>
            <pc:sldMk cId="4275685019" sldId="559"/>
            <ac:cxnSpMk id="10" creationId="{612ABF35-7E3C-5940-949D-BCD7924C85BF}"/>
          </ac:cxnSpMkLst>
        </pc:cxnChg>
        <pc:cxnChg chg="del">
          <ac:chgData name="Vinny Davies" userId="b3c95d76-c150-4dfb-9197-7b6f01d238ad" providerId="ADAL" clId="{533B10CB-CD9B-4A63-AD29-FE9B48E1F6E7}" dt="2023-11-28T17:54:44.305" v="8019" actId="478"/>
          <ac:cxnSpMkLst>
            <pc:docMk/>
            <pc:sldMk cId="4275685019" sldId="559"/>
            <ac:cxnSpMk id="20" creationId="{E2A1A601-B242-EA15-88E8-2F99280F6AAE}"/>
          </ac:cxnSpMkLst>
        </pc:cxnChg>
      </pc:sldChg>
      <pc:sldChg chg="addSp delSp modSp add mod">
        <pc:chgData name="Vinny Davies" userId="b3c95d76-c150-4dfb-9197-7b6f01d238ad" providerId="ADAL" clId="{533B10CB-CD9B-4A63-AD29-FE9B48E1F6E7}" dt="2023-11-28T17:56:19.075" v="8287" actId="21"/>
        <pc:sldMkLst>
          <pc:docMk/>
          <pc:sldMk cId="3703200469" sldId="560"/>
        </pc:sldMkLst>
        <pc:spChg chg="mod">
          <ac:chgData name="Vinny Davies" userId="b3c95d76-c150-4dfb-9197-7b6f01d238ad" providerId="ADAL" clId="{533B10CB-CD9B-4A63-AD29-FE9B48E1F6E7}" dt="2023-11-28T17:56:02.795" v="8281" actId="20577"/>
          <ac:spMkLst>
            <pc:docMk/>
            <pc:sldMk cId="3703200469" sldId="560"/>
            <ac:spMk id="3" creationId="{D5BD5FDA-BA44-9ED2-3B2C-4510B9C3293E}"/>
          </ac:spMkLst>
        </pc:spChg>
        <pc:picChg chg="del">
          <ac:chgData name="Vinny Davies" userId="b3c95d76-c150-4dfb-9197-7b6f01d238ad" providerId="ADAL" clId="{533B10CB-CD9B-4A63-AD29-FE9B48E1F6E7}" dt="2023-11-28T17:55:48.475" v="8218" actId="478"/>
          <ac:picMkLst>
            <pc:docMk/>
            <pc:sldMk cId="3703200469" sldId="560"/>
            <ac:picMk id="4" creationId="{C28AF6EF-4EC8-6FB6-EADD-988575D4A498}"/>
          </ac:picMkLst>
        </pc:picChg>
        <pc:picChg chg="add del mod">
          <ac:chgData name="Vinny Davies" userId="b3c95d76-c150-4dfb-9197-7b6f01d238ad" providerId="ADAL" clId="{533B10CB-CD9B-4A63-AD29-FE9B48E1F6E7}" dt="2023-11-28T17:56:19.075" v="8287" actId="21"/>
          <ac:picMkLst>
            <pc:docMk/>
            <pc:sldMk cId="3703200469" sldId="560"/>
            <ac:picMk id="5" creationId="{711B5610-A7DA-C202-B15C-D0B11C0B003B}"/>
          </ac:picMkLst>
        </pc:picChg>
        <pc:picChg chg="add mod">
          <ac:chgData name="Vinny Davies" userId="b3c95d76-c150-4dfb-9197-7b6f01d238ad" providerId="ADAL" clId="{533B10CB-CD9B-4A63-AD29-FE9B48E1F6E7}" dt="2023-11-28T17:56:16.615" v="8286" actId="14100"/>
          <ac:picMkLst>
            <pc:docMk/>
            <pc:sldMk cId="3703200469" sldId="560"/>
            <ac:picMk id="27650" creationId="{4138F67E-6EEB-46ED-9B06-5D7369ADEDF6}"/>
          </ac:picMkLst>
        </pc:picChg>
      </pc:sldChg>
      <pc:sldChg chg="addSp delSp modSp add mod">
        <pc:chgData name="Vinny Davies" userId="b3c95d76-c150-4dfb-9197-7b6f01d238ad" providerId="ADAL" clId="{533B10CB-CD9B-4A63-AD29-FE9B48E1F6E7}" dt="2023-11-28T17:57:16.140" v="8389" actId="20577"/>
        <pc:sldMkLst>
          <pc:docMk/>
          <pc:sldMk cId="4238336037" sldId="561"/>
        </pc:sldMkLst>
        <pc:spChg chg="mod">
          <ac:chgData name="Vinny Davies" userId="b3c95d76-c150-4dfb-9197-7b6f01d238ad" providerId="ADAL" clId="{533B10CB-CD9B-4A63-AD29-FE9B48E1F6E7}" dt="2023-11-28T17:57:16.140" v="8389" actId="20577"/>
          <ac:spMkLst>
            <pc:docMk/>
            <pc:sldMk cId="4238336037" sldId="561"/>
            <ac:spMk id="3" creationId="{D5BD5FDA-BA44-9ED2-3B2C-4510B9C3293E}"/>
          </ac:spMkLst>
        </pc:spChg>
        <pc:picChg chg="add mod">
          <ac:chgData name="Vinny Davies" userId="b3c95d76-c150-4dfb-9197-7b6f01d238ad" providerId="ADAL" clId="{533B10CB-CD9B-4A63-AD29-FE9B48E1F6E7}" dt="2023-11-28T17:56:53.335" v="8295"/>
          <ac:picMkLst>
            <pc:docMk/>
            <pc:sldMk cId="4238336037" sldId="561"/>
            <ac:picMk id="4" creationId="{E9398B8F-9049-20FB-2D4C-36CA272AF956}"/>
          </ac:picMkLst>
        </pc:picChg>
        <pc:picChg chg="del">
          <ac:chgData name="Vinny Davies" userId="b3c95d76-c150-4dfb-9197-7b6f01d238ad" providerId="ADAL" clId="{533B10CB-CD9B-4A63-AD29-FE9B48E1F6E7}" dt="2023-11-28T17:56:52.995" v="8294" actId="478"/>
          <ac:picMkLst>
            <pc:docMk/>
            <pc:sldMk cId="4238336037" sldId="561"/>
            <ac:picMk id="27650" creationId="{4138F67E-6EEB-46ED-9B06-5D7369ADEDF6}"/>
          </ac:picMkLst>
        </pc:picChg>
        <pc:picChg chg="add del mod">
          <ac:chgData name="Vinny Davies" userId="b3c95d76-c150-4dfb-9197-7b6f01d238ad" providerId="ADAL" clId="{533B10CB-CD9B-4A63-AD29-FE9B48E1F6E7}" dt="2023-11-28T17:56:51.395" v="8293" actId="21"/>
          <ac:picMkLst>
            <pc:docMk/>
            <pc:sldMk cId="4238336037" sldId="561"/>
            <ac:picMk id="28674" creationId="{A51D585E-13CF-BE05-880E-39A299BCE04D}"/>
          </ac:picMkLst>
        </pc:picChg>
      </pc:sldChg>
      <pc:sldChg chg="addSp delSp modSp add mod">
        <pc:chgData name="Vinny Davies" userId="b3c95d76-c150-4dfb-9197-7b6f01d238ad" providerId="ADAL" clId="{533B10CB-CD9B-4A63-AD29-FE9B48E1F6E7}" dt="2023-11-28T17:59:35.165" v="8611" actId="20577"/>
        <pc:sldMkLst>
          <pc:docMk/>
          <pc:sldMk cId="914934371" sldId="562"/>
        </pc:sldMkLst>
        <pc:spChg chg="mod">
          <ac:chgData name="Vinny Davies" userId="b3c95d76-c150-4dfb-9197-7b6f01d238ad" providerId="ADAL" clId="{533B10CB-CD9B-4A63-AD29-FE9B48E1F6E7}" dt="2023-11-28T17:59:35.165" v="8611" actId="20577"/>
          <ac:spMkLst>
            <pc:docMk/>
            <pc:sldMk cId="914934371" sldId="562"/>
            <ac:spMk id="3" creationId="{D5BD5FDA-BA44-9ED2-3B2C-4510B9C3293E}"/>
          </ac:spMkLst>
        </pc:spChg>
        <pc:picChg chg="del">
          <ac:chgData name="Vinny Davies" userId="b3c95d76-c150-4dfb-9197-7b6f01d238ad" providerId="ADAL" clId="{533B10CB-CD9B-4A63-AD29-FE9B48E1F6E7}" dt="2023-11-28T17:57:34.345" v="8391" actId="478"/>
          <ac:picMkLst>
            <pc:docMk/>
            <pc:sldMk cId="914934371" sldId="562"/>
            <ac:picMk id="4" creationId="{E9398B8F-9049-20FB-2D4C-36CA272AF956}"/>
          </ac:picMkLst>
        </pc:picChg>
        <pc:picChg chg="add mod">
          <ac:chgData name="Vinny Davies" userId="b3c95d76-c150-4dfb-9197-7b6f01d238ad" providerId="ADAL" clId="{533B10CB-CD9B-4A63-AD29-FE9B48E1F6E7}" dt="2023-11-28T17:57:52.735" v="8437" actId="1076"/>
          <ac:picMkLst>
            <pc:docMk/>
            <pc:sldMk cId="914934371" sldId="562"/>
            <ac:picMk id="6" creationId="{9F7B43E8-7D5B-3282-C031-A163B6C9A51B}"/>
          </ac:picMkLst>
        </pc:picChg>
      </pc:sldChg>
      <pc:sldChg chg="addSp delSp modSp add mod">
        <pc:chgData name="Vinny Davies" userId="b3c95d76-c150-4dfb-9197-7b6f01d238ad" providerId="ADAL" clId="{533B10CB-CD9B-4A63-AD29-FE9B48E1F6E7}" dt="2023-11-28T18:01:19.935" v="8835" actId="1076"/>
        <pc:sldMkLst>
          <pc:docMk/>
          <pc:sldMk cId="2175002555" sldId="563"/>
        </pc:sldMkLst>
        <pc:spChg chg="mod">
          <ac:chgData name="Vinny Davies" userId="b3c95d76-c150-4dfb-9197-7b6f01d238ad" providerId="ADAL" clId="{533B10CB-CD9B-4A63-AD29-FE9B48E1F6E7}" dt="2023-11-28T18:00:57.035" v="8829" actId="20577"/>
          <ac:spMkLst>
            <pc:docMk/>
            <pc:sldMk cId="2175002555" sldId="563"/>
            <ac:spMk id="3" creationId="{D5BD5FDA-BA44-9ED2-3B2C-4510B9C3293E}"/>
          </ac:spMkLst>
        </pc:spChg>
        <pc:picChg chg="add mod">
          <ac:chgData name="Vinny Davies" userId="b3c95d76-c150-4dfb-9197-7b6f01d238ad" providerId="ADAL" clId="{533B10CB-CD9B-4A63-AD29-FE9B48E1F6E7}" dt="2023-11-28T18:00:20.926" v="8680" actId="1076"/>
          <ac:picMkLst>
            <pc:docMk/>
            <pc:sldMk cId="2175002555" sldId="563"/>
            <ac:picMk id="5" creationId="{E77F87B4-87DD-0641-15F7-72001C137FEE}"/>
          </ac:picMkLst>
        </pc:picChg>
        <pc:picChg chg="del">
          <ac:chgData name="Vinny Davies" userId="b3c95d76-c150-4dfb-9197-7b6f01d238ad" providerId="ADAL" clId="{533B10CB-CD9B-4A63-AD29-FE9B48E1F6E7}" dt="2023-11-28T18:00:04.475" v="8613" actId="478"/>
          <ac:picMkLst>
            <pc:docMk/>
            <pc:sldMk cId="2175002555" sldId="563"/>
            <ac:picMk id="6" creationId="{9F7B43E8-7D5B-3282-C031-A163B6C9A51B}"/>
          </ac:picMkLst>
        </pc:picChg>
        <pc:picChg chg="add mod">
          <ac:chgData name="Vinny Davies" userId="b3c95d76-c150-4dfb-9197-7b6f01d238ad" providerId="ADAL" clId="{533B10CB-CD9B-4A63-AD29-FE9B48E1F6E7}" dt="2023-11-28T18:01:19.935" v="8835" actId="1076"/>
          <ac:picMkLst>
            <pc:docMk/>
            <pc:sldMk cId="2175002555" sldId="563"/>
            <ac:picMk id="8" creationId="{67B0BE8E-556F-73DA-42DB-AFF3C455CC55}"/>
          </ac:picMkLst>
        </pc:picChg>
      </pc:sldChg>
      <pc:sldChg chg="addSp delSp modSp add mod">
        <pc:chgData name="Vinny Davies" userId="b3c95d76-c150-4dfb-9197-7b6f01d238ad" providerId="ADAL" clId="{533B10CB-CD9B-4A63-AD29-FE9B48E1F6E7}" dt="2023-11-28T18:05:24.756" v="9076" actId="14100"/>
        <pc:sldMkLst>
          <pc:docMk/>
          <pc:sldMk cId="229700675" sldId="564"/>
        </pc:sldMkLst>
        <pc:spChg chg="mod">
          <ac:chgData name="Vinny Davies" userId="b3c95d76-c150-4dfb-9197-7b6f01d238ad" providerId="ADAL" clId="{533B10CB-CD9B-4A63-AD29-FE9B48E1F6E7}" dt="2023-11-28T18:03:56.326" v="9056" actId="20577"/>
          <ac:spMkLst>
            <pc:docMk/>
            <pc:sldMk cId="229700675" sldId="564"/>
            <ac:spMk id="3" creationId="{D5BD5FDA-BA44-9ED2-3B2C-4510B9C3293E}"/>
          </ac:spMkLst>
        </pc:spChg>
        <pc:picChg chg="del">
          <ac:chgData name="Vinny Davies" userId="b3c95d76-c150-4dfb-9197-7b6f01d238ad" providerId="ADAL" clId="{533B10CB-CD9B-4A63-AD29-FE9B48E1F6E7}" dt="2023-11-28T18:02:40.825" v="8838" actId="478"/>
          <ac:picMkLst>
            <pc:docMk/>
            <pc:sldMk cId="229700675" sldId="564"/>
            <ac:picMk id="5" creationId="{E77F87B4-87DD-0641-15F7-72001C137FEE}"/>
          </ac:picMkLst>
        </pc:picChg>
        <pc:picChg chg="add mod">
          <ac:chgData name="Vinny Davies" userId="b3c95d76-c150-4dfb-9197-7b6f01d238ad" providerId="ADAL" clId="{533B10CB-CD9B-4A63-AD29-FE9B48E1F6E7}" dt="2023-11-28T18:04:16.666" v="9059" actId="1076"/>
          <ac:picMkLst>
            <pc:docMk/>
            <pc:sldMk cId="229700675" sldId="564"/>
            <ac:picMk id="6" creationId="{DDACF897-DFC6-C74F-BE58-DB821FE7BABE}"/>
          </ac:picMkLst>
        </pc:picChg>
        <pc:picChg chg="del">
          <ac:chgData name="Vinny Davies" userId="b3c95d76-c150-4dfb-9197-7b6f01d238ad" providerId="ADAL" clId="{533B10CB-CD9B-4A63-AD29-FE9B48E1F6E7}" dt="2023-11-28T18:02:40.436" v="8837" actId="478"/>
          <ac:picMkLst>
            <pc:docMk/>
            <pc:sldMk cId="229700675" sldId="564"/>
            <ac:picMk id="8" creationId="{67B0BE8E-556F-73DA-42DB-AFF3C455CC55}"/>
          </ac:picMkLst>
        </pc:picChg>
        <pc:picChg chg="add mod">
          <ac:chgData name="Vinny Davies" userId="b3c95d76-c150-4dfb-9197-7b6f01d238ad" providerId="ADAL" clId="{533B10CB-CD9B-4A63-AD29-FE9B48E1F6E7}" dt="2023-11-28T18:04:33.135" v="9063" actId="1076"/>
          <ac:picMkLst>
            <pc:docMk/>
            <pc:sldMk cId="229700675" sldId="564"/>
            <ac:picMk id="9" creationId="{B76E935E-7017-F9CF-1E6D-DFC588344743}"/>
          </ac:picMkLst>
        </pc:picChg>
        <pc:picChg chg="add mod">
          <ac:chgData name="Vinny Davies" userId="b3c95d76-c150-4dfb-9197-7b6f01d238ad" providerId="ADAL" clId="{533B10CB-CD9B-4A63-AD29-FE9B48E1F6E7}" dt="2023-11-28T18:04:58.956" v="9070" actId="1076"/>
          <ac:picMkLst>
            <pc:docMk/>
            <pc:sldMk cId="229700675" sldId="564"/>
            <ac:picMk id="11" creationId="{9178BC25-BAA0-B834-203C-30FF2BCC1BDF}"/>
          </ac:picMkLst>
        </pc:picChg>
        <pc:cxnChg chg="add mod">
          <ac:chgData name="Vinny Davies" userId="b3c95d76-c150-4dfb-9197-7b6f01d238ad" providerId="ADAL" clId="{533B10CB-CD9B-4A63-AD29-FE9B48E1F6E7}" dt="2023-11-28T18:05:19.636" v="9075" actId="14100"/>
          <ac:cxnSpMkLst>
            <pc:docMk/>
            <pc:sldMk cId="229700675" sldId="564"/>
            <ac:cxnSpMk id="12" creationId="{A6CB9063-69C4-FC4B-9556-B3E72CEEFEF8}"/>
          </ac:cxnSpMkLst>
        </pc:cxnChg>
        <pc:cxnChg chg="add mod">
          <ac:chgData name="Vinny Davies" userId="b3c95d76-c150-4dfb-9197-7b6f01d238ad" providerId="ADAL" clId="{533B10CB-CD9B-4A63-AD29-FE9B48E1F6E7}" dt="2023-11-28T18:05:24.756" v="9076" actId="14100"/>
          <ac:cxnSpMkLst>
            <pc:docMk/>
            <pc:sldMk cId="229700675" sldId="564"/>
            <ac:cxnSpMk id="13" creationId="{7D031586-CD01-13F0-37FB-A83831CEE82F}"/>
          </ac:cxnSpMkLst>
        </pc:cxnChg>
      </pc:sldChg>
      <pc:sldChg chg="addSp delSp modSp add mod">
        <pc:chgData name="Vinny Davies" userId="b3c95d76-c150-4dfb-9197-7b6f01d238ad" providerId="ADAL" clId="{533B10CB-CD9B-4A63-AD29-FE9B48E1F6E7}" dt="2023-11-28T18:11:27.851" v="9306" actId="20577"/>
        <pc:sldMkLst>
          <pc:docMk/>
          <pc:sldMk cId="1648269078" sldId="565"/>
        </pc:sldMkLst>
        <pc:spChg chg="mod">
          <ac:chgData name="Vinny Davies" userId="b3c95d76-c150-4dfb-9197-7b6f01d238ad" providerId="ADAL" clId="{533B10CB-CD9B-4A63-AD29-FE9B48E1F6E7}" dt="2023-11-28T18:11:27.851" v="9306" actId="20577"/>
          <ac:spMkLst>
            <pc:docMk/>
            <pc:sldMk cId="1648269078" sldId="565"/>
            <ac:spMk id="3" creationId="{D5BD5FDA-BA44-9ED2-3B2C-4510B9C3293E}"/>
          </ac:spMkLst>
        </pc:spChg>
        <pc:spChg chg="add del">
          <ac:chgData name="Vinny Davies" userId="b3c95d76-c150-4dfb-9197-7b6f01d238ad" providerId="ADAL" clId="{533B10CB-CD9B-4A63-AD29-FE9B48E1F6E7}" dt="2023-11-28T18:09:07.636" v="9224" actId="478"/>
          <ac:spMkLst>
            <pc:docMk/>
            <pc:sldMk cId="1648269078" sldId="565"/>
            <ac:spMk id="4" creationId="{2C963633-7341-26CF-B5ED-D520E4824C8F}"/>
          </ac:spMkLst>
        </pc:spChg>
        <pc:spChg chg="add mod">
          <ac:chgData name="Vinny Davies" userId="b3c95d76-c150-4dfb-9197-7b6f01d238ad" providerId="ADAL" clId="{533B10CB-CD9B-4A63-AD29-FE9B48E1F6E7}" dt="2023-11-28T18:09:54.276" v="9260" actId="1076"/>
          <ac:spMkLst>
            <pc:docMk/>
            <pc:sldMk cId="1648269078" sldId="565"/>
            <ac:spMk id="5" creationId="{89B4DAD8-DA2A-A1F5-FF14-65951213F4E2}"/>
          </ac:spMkLst>
        </pc:spChg>
        <pc:spChg chg="add mod">
          <ac:chgData name="Vinny Davies" userId="b3c95d76-c150-4dfb-9197-7b6f01d238ad" providerId="ADAL" clId="{533B10CB-CD9B-4A63-AD29-FE9B48E1F6E7}" dt="2023-11-28T18:10:59.376" v="9304" actId="1036"/>
          <ac:spMkLst>
            <pc:docMk/>
            <pc:sldMk cId="1648269078" sldId="565"/>
            <ac:spMk id="7" creationId="{67831144-964A-CE6B-9A23-AFD4D956A97C}"/>
          </ac:spMkLst>
        </pc:spChg>
        <pc:picChg chg="del mod">
          <ac:chgData name="Vinny Davies" userId="b3c95d76-c150-4dfb-9197-7b6f01d238ad" providerId="ADAL" clId="{533B10CB-CD9B-4A63-AD29-FE9B48E1F6E7}" dt="2023-11-28T18:06:06.363" v="9082" actId="478"/>
          <ac:picMkLst>
            <pc:docMk/>
            <pc:sldMk cId="1648269078" sldId="565"/>
            <ac:picMk id="6" creationId="{DDACF897-DFC6-C74F-BE58-DB821FE7BABE}"/>
          </ac:picMkLst>
        </pc:picChg>
        <pc:picChg chg="del">
          <ac:chgData name="Vinny Davies" userId="b3c95d76-c150-4dfb-9197-7b6f01d238ad" providerId="ADAL" clId="{533B10CB-CD9B-4A63-AD29-FE9B48E1F6E7}" dt="2023-11-28T18:06:07.600" v="9084" actId="478"/>
          <ac:picMkLst>
            <pc:docMk/>
            <pc:sldMk cId="1648269078" sldId="565"/>
            <ac:picMk id="9" creationId="{B76E935E-7017-F9CF-1E6D-DFC588344743}"/>
          </ac:picMkLst>
        </pc:picChg>
        <pc:picChg chg="del">
          <ac:chgData name="Vinny Davies" userId="b3c95d76-c150-4dfb-9197-7b6f01d238ad" providerId="ADAL" clId="{533B10CB-CD9B-4A63-AD29-FE9B48E1F6E7}" dt="2023-11-28T18:06:05.176" v="9080" actId="478"/>
          <ac:picMkLst>
            <pc:docMk/>
            <pc:sldMk cId="1648269078" sldId="565"/>
            <ac:picMk id="11" creationId="{9178BC25-BAA0-B834-203C-30FF2BCC1BDF}"/>
          </ac:picMkLst>
        </pc:picChg>
        <pc:picChg chg="add del">
          <ac:chgData name="Vinny Davies" userId="b3c95d76-c150-4dfb-9197-7b6f01d238ad" providerId="ADAL" clId="{533B10CB-CD9B-4A63-AD29-FE9B48E1F6E7}" dt="2023-11-28T18:08:17.926" v="9219" actId="478"/>
          <ac:picMkLst>
            <pc:docMk/>
            <pc:sldMk cId="1648269078" sldId="565"/>
            <ac:picMk id="29698" creationId="{3A1A9531-A6AD-CDFE-BB29-0AD012657489}"/>
          </ac:picMkLst>
        </pc:picChg>
        <pc:picChg chg="add mod">
          <ac:chgData name="Vinny Davies" userId="b3c95d76-c150-4dfb-9197-7b6f01d238ad" providerId="ADAL" clId="{533B10CB-CD9B-4A63-AD29-FE9B48E1F6E7}" dt="2023-11-28T18:08:31.636" v="9222" actId="1076"/>
          <ac:picMkLst>
            <pc:docMk/>
            <pc:sldMk cId="1648269078" sldId="565"/>
            <ac:picMk id="29700" creationId="{B49667A6-18F2-A403-EC2D-38F478FA80BA}"/>
          </ac:picMkLst>
        </pc:picChg>
        <pc:cxnChg chg="del">
          <ac:chgData name="Vinny Davies" userId="b3c95d76-c150-4dfb-9197-7b6f01d238ad" providerId="ADAL" clId="{533B10CB-CD9B-4A63-AD29-FE9B48E1F6E7}" dt="2023-11-28T18:06:05.976" v="9081" actId="478"/>
          <ac:cxnSpMkLst>
            <pc:docMk/>
            <pc:sldMk cId="1648269078" sldId="565"/>
            <ac:cxnSpMk id="12" creationId="{A6CB9063-69C4-FC4B-9556-B3E72CEEFEF8}"/>
          </ac:cxnSpMkLst>
        </pc:cxnChg>
        <pc:cxnChg chg="del">
          <ac:chgData name="Vinny Davies" userId="b3c95d76-c150-4dfb-9197-7b6f01d238ad" providerId="ADAL" clId="{533B10CB-CD9B-4A63-AD29-FE9B48E1F6E7}" dt="2023-11-28T18:06:07.215" v="9083" actId="478"/>
          <ac:cxnSpMkLst>
            <pc:docMk/>
            <pc:sldMk cId="1648269078" sldId="565"/>
            <ac:cxnSpMk id="13" creationId="{7D031586-CD01-13F0-37FB-A83831CEE82F}"/>
          </ac:cxnSpMkLst>
        </pc:cxnChg>
      </pc:sldChg>
      <pc:sldChg chg="addSp delSp modSp add mod">
        <pc:chgData name="Vinny Davies" userId="b3c95d76-c150-4dfb-9197-7b6f01d238ad" providerId="ADAL" clId="{533B10CB-CD9B-4A63-AD29-FE9B48E1F6E7}" dt="2023-11-28T18:16:27.657" v="9575" actId="1035"/>
        <pc:sldMkLst>
          <pc:docMk/>
          <pc:sldMk cId="639320322" sldId="566"/>
        </pc:sldMkLst>
        <pc:spChg chg="mod">
          <ac:chgData name="Vinny Davies" userId="b3c95d76-c150-4dfb-9197-7b6f01d238ad" providerId="ADAL" clId="{533B10CB-CD9B-4A63-AD29-FE9B48E1F6E7}" dt="2023-11-28T18:16:20.572" v="9569" actId="20577"/>
          <ac:spMkLst>
            <pc:docMk/>
            <pc:sldMk cId="639320322" sldId="566"/>
            <ac:spMk id="3" creationId="{D5BD5FDA-BA44-9ED2-3B2C-4510B9C3293E}"/>
          </ac:spMkLst>
        </pc:spChg>
        <pc:spChg chg="del">
          <ac:chgData name="Vinny Davies" userId="b3c95d76-c150-4dfb-9197-7b6f01d238ad" providerId="ADAL" clId="{533B10CB-CD9B-4A63-AD29-FE9B48E1F6E7}" dt="2023-11-28T18:13:28.552" v="9309" actId="478"/>
          <ac:spMkLst>
            <pc:docMk/>
            <pc:sldMk cId="639320322" sldId="566"/>
            <ac:spMk id="5" creationId="{89B4DAD8-DA2A-A1F5-FF14-65951213F4E2}"/>
          </ac:spMkLst>
        </pc:spChg>
        <pc:spChg chg="del">
          <ac:chgData name="Vinny Davies" userId="b3c95d76-c150-4dfb-9197-7b6f01d238ad" providerId="ADAL" clId="{533B10CB-CD9B-4A63-AD29-FE9B48E1F6E7}" dt="2023-11-28T18:13:30.147" v="9310" actId="478"/>
          <ac:spMkLst>
            <pc:docMk/>
            <pc:sldMk cId="639320322" sldId="566"/>
            <ac:spMk id="7" creationId="{67831144-964A-CE6B-9A23-AFD4D956A97C}"/>
          </ac:spMkLst>
        </pc:spChg>
        <pc:picChg chg="add mod">
          <ac:chgData name="Vinny Davies" userId="b3c95d76-c150-4dfb-9197-7b6f01d238ad" providerId="ADAL" clId="{533B10CB-CD9B-4A63-AD29-FE9B48E1F6E7}" dt="2023-11-28T18:15:13.866" v="9486" actId="1076"/>
          <ac:picMkLst>
            <pc:docMk/>
            <pc:sldMk cId="639320322" sldId="566"/>
            <ac:picMk id="4" creationId="{0BFEA148-98C9-37FF-4032-B9E5B33DFD89}"/>
          </ac:picMkLst>
        </pc:picChg>
        <pc:picChg chg="add mod">
          <ac:chgData name="Vinny Davies" userId="b3c95d76-c150-4dfb-9197-7b6f01d238ad" providerId="ADAL" clId="{533B10CB-CD9B-4A63-AD29-FE9B48E1F6E7}" dt="2023-11-28T18:15:44.606" v="9523" actId="1076"/>
          <ac:picMkLst>
            <pc:docMk/>
            <pc:sldMk cId="639320322" sldId="566"/>
            <ac:picMk id="8" creationId="{AA17E0BC-CC8E-A74C-8246-4D7175E3F283}"/>
          </ac:picMkLst>
        </pc:picChg>
        <pc:picChg chg="add mod">
          <ac:chgData name="Vinny Davies" userId="b3c95d76-c150-4dfb-9197-7b6f01d238ad" providerId="ADAL" clId="{533B10CB-CD9B-4A63-AD29-FE9B48E1F6E7}" dt="2023-11-28T18:16:15.786" v="9553" actId="1076"/>
          <ac:picMkLst>
            <pc:docMk/>
            <pc:sldMk cId="639320322" sldId="566"/>
            <ac:picMk id="9" creationId="{B6A746BB-F023-220C-7B95-C1BBE946F5CB}"/>
          </ac:picMkLst>
        </pc:picChg>
        <pc:picChg chg="add mod">
          <ac:chgData name="Vinny Davies" userId="b3c95d76-c150-4dfb-9197-7b6f01d238ad" providerId="ADAL" clId="{533B10CB-CD9B-4A63-AD29-FE9B48E1F6E7}" dt="2023-11-28T18:16:27.657" v="9575" actId="1035"/>
          <ac:picMkLst>
            <pc:docMk/>
            <pc:sldMk cId="639320322" sldId="566"/>
            <ac:picMk id="10" creationId="{5A79F63A-91B0-DE2B-897E-A0D3BCEF7DB2}"/>
          </ac:picMkLst>
        </pc:picChg>
        <pc:picChg chg="del">
          <ac:chgData name="Vinny Davies" userId="b3c95d76-c150-4dfb-9197-7b6f01d238ad" providerId="ADAL" clId="{533B10CB-CD9B-4A63-AD29-FE9B48E1F6E7}" dt="2023-11-28T18:13:27.196" v="9308" actId="478"/>
          <ac:picMkLst>
            <pc:docMk/>
            <pc:sldMk cId="639320322" sldId="566"/>
            <ac:picMk id="29700" creationId="{B49667A6-18F2-A403-EC2D-38F478FA80BA}"/>
          </ac:picMkLst>
        </pc:picChg>
      </pc:sldChg>
      <pc:sldChg chg="addSp delSp modSp add mod ord">
        <pc:chgData name="Vinny Davies" userId="b3c95d76-c150-4dfb-9197-7b6f01d238ad" providerId="ADAL" clId="{533B10CB-CD9B-4A63-AD29-FE9B48E1F6E7}" dt="2023-11-28T18:17:27.856" v="9670" actId="20577"/>
        <pc:sldMkLst>
          <pc:docMk/>
          <pc:sldMk cId="3596900794" sldId="567"/>
        </pc:sldMkLst>
        <pc:spChg chg="mod">
          <ac:chgData name="Vinny Davies" userId="b3c95d76-c150-4dfb-9197-7b6f01d238ad" providerId="ADAL" clId="{533B10CB-CD9B-4A63-AD29-FE9B48E1F6E7}" dt="2023-11-28T18:17:27.856" v="9670" actId="20577"/>
          <ac:spMkLst>
            <pc:docMk/>
            <pc:sldMk cId="3596900794" sldId="567"/>
            <ac:spMk id="3" creationId="{D5BD5FDA-BA44-9ED2-3B2C-4510B9C3293E}"/>
          </ac:spMkLst>
        </pc:spChg>
        <pc:picChg chg="del">
          <ac:chgData name="Vinny Davies" userId="b3c95d76-c150-4dfb-9197-7b6f01d238ad" providerId="ADAL" clId="{533B10CB-CD9B-4A63-AD29-FE9B48E1F6E7}" dt="2023-11-28T18:16:58.302" v="9584" actId="478"/>
          <ac:picMkLst>
            <pc:docMk/>
            <pc:sldMk cId="3596900794" sldId="567"/>
            <ac:picMk id="4" creationId="{E9398B8F-9049-20FB-2D4C-36CA272AF956}"/>
          </ac:picMkLst>
        </pc:picChg>
        <pc:picChg chg="add mod">
          <ac:chgData name="Vinny Davies" userId="b3c95d76-c150-4dfb-9197-7b6f01d238ad" providerId="ADAL" clId="{533B10CB-CD9B-4A63-AD29-FE9B48E1F6E7}" dt="2023-11-28T18:16:58.596" v="9585"/>
          <ac:picMkLst>
            <pc:docMk/>
            <pc:sldMk cId="3596900794" sldId="567"/>
            <ac:picMk id="5" creationId="{5A3A8AFA-B7DA-D819-4048-721FA32FA61B}"/>
          </ac:picMkLst>
        </pc:picChg>
        <pc:picChg chg="add mod">
          <ac:chgData name="Vinny Davies" userId="b3c95d76-c150-4dfb-9197-7b6f01d238ad" providerId="ADAL" clId="{533B10CB-CD9B-4A63-AD29-FE9B48E1F6E7}" dt="2023-11-28T18:17:19.337" v="9619" actId="1076"/>
          <ac:picMkLst>
            <pc:docMk/>
            <pc:sldMk cId="3596900794" sldId="567"/>
            <ac:picMk id="6" creationId="{1F1213E3-8E66-531C-F3BC-0881290EF947}"/>
          </ac:picMkLst>
        </pc:picChg>
        <pc:picChg chg="add del mod">
          <ac:chgData name="Vinny Davies" userId="b3c95d76-c150-4dfb-9197-7b6f01d238ad" providerId="ADAL" clId="{533B10CB-CD9B-4A63-AD29-FE9B48E1F6E7}" dt="2023-11-28T18:16:57.187" v="9583" actId="21"/>
          <ac:picMkLst>
            <pc:docMk/>
            <pc:sldMk cId="3596900794" sldId="567"/>
            <ac:picMk id="30722" creationId="{7B5F8C23-FDD2-2761-7887-A48E5FE571F5}"/>
          </ac:picMkLst>
        </pc:picChg>
      </pc:sldChg>
      <pc:sldChg chg="addSp delSp modSp add mod">
        <pc:chgData name="Vinny Davies" userId="b3c95d76-c150-4dfb-9197-7b6f01d238ad" providerId="ADAL" clId="{533B10CB-CD9B-4A63-AD29-FE9B48E1F6E7}" dt="2023-11-28T18:19:09.117" v="9795" actId="1076"/>
        <pc:sldMkLst>
          <pc:docMk/>
          <pc:sldMk cId="3391652658" sldId="568"/>
        </pc:sldMkLst>
        <pc:spChg chg="mod">
          <ac:chgData name="Vinny Davies" userId="b3c95d76-c150-4dfb-9197-7b6f01d238ad" providerId="ADAL" clId="{533B10CB-CD9B-4A63-AD29-FE9B48E1F6E7}" dt="2023-11-28T18:18:49.686" v="9789" actId="20577"/>
          <ac:spMkLst>
            <pc:docMk/>
            <pc:sldMk cId="3391652658" sldId="568"/>
            <ac:spMk id="3" creationId="{D5BD5FDA-BA44-9ED2-3B2C-4510B9C3293E}"/>
          </ac:spMkLst>
        </pc:spChg>
        <pc:picChg chg="del">
          <ac:chgData name="Vinny Davies" userId="b3c95d76-c150-4dfb-9197-7b6f01d238ad" providerId="ADAL" clId="{533B10CB-CD9B-4A63-AD29-FE9B48E1F6E7}" dt="2023-11-28T18:17:46.836" v="9672" actId="478"/>
          <ac:picMkLst>
            <pc:docMk/>
            <pc:sldMk cId="3391652658" sldId="568"/>
            <ac:picMk id="5" creationId="{5A3A8AFA-B7DA-D819-4048-721FA32FA61B}"/>
          </ac:picMkLst>
        </pc:picChg>
        <pc:picChg chg="del">
          <ac:chgData name="Vinny Davies" userId="b3c95d76-c150-4dfb-9197-7b6f01d238ad" providerId="ADAL" clId="{533B10CB-CD9B-4A63-AD29-FE9B48E1F6E7}" dt="2023-11-28T18:17:47.667" v="9673" actId="478"/>
          <ac:picMkLst>
            <pc:docMk/>
            <pc:sldMk cId="3391652658" sldId="568"/>
            <ac:picMk id="6" creationId="{1F1213E3-8E66-531C-F3BC-0881290EF947}"/>
          </ac:picMkLst>
        </pc:picChg>
        <pc:picChg chg="add mod">
          <ac:chgData name="Vinny Davies" userId="b3c95d76-c150-4dfb-9197-7b6f01d238ad" providerId="ADAL" clId="{533B10CB-CD9B-4A63-AD29-FE9B48E1F6E7}" dt="2023-11-28T18:18:04.616" v="9720" actId="1076"/>
          <ac:picMkLst>
            <pc:docMk/>
            <pc:sldMk cId="3391652658" sldId="568"/>
            <ac:picMk id="7" creationId="{DE955821-743F-24B4-32F5-48874B522909}"/>
          </ac:picMkLst>
        </pc:picChg>
        <pc:picChg chg="add mod">
          <ac:chgData name="Vinny Davies" userId="b3c95d76-c150-4dfb-9197-7b6f01d238ad" providerId="ADAL" clId="{533B10CB-CD9B-4A63-AD29-FE9B48E1F6E7}" dt="2023-11-28T18:18:19.047" v="9726" actId="1036"/>
          <ac:picMkLst>
            <pc:docMk/>
            <pc:sldMk cId="3391652658" sldId="568"/>
            <ac:picMk id="8" creationId="{5A9FEFF9-2B86-C238-5FA2-4762E6A01738}"/>
          </ac:picMkLst>
        </pc:picChg>
        <pc:picChg chg="add mod">
          <ac:chgData name="Vinny Davies" userId="b3c95d76-c150-4dfb-9197-7b6f01d238ad" providerId="ADAL" clId="{533B10CB-CD9B-4A63-AD29-FE9B48E1F6E7}" dt="2023-11-28T18:18:55.277" v="9791" actId="1076"/>
          <ac:picMkLst>
            <pc:docMk/>
            <pc:sldMk cId="3391652658" sldId="568"/>
            <ac:picMk id="9" creationId="{3B9693B9-E853-0A69-9907-E4D64FBDA7B7}"/>
          </ac:picMkLst>
        </pc:picChg>
        <pc:picChg chg="add mod">
          <ac:chgData name="Vinny Davies" userId="b3c95d76-c150-4dfb-9197-7b6f01d238ad" providerId="ADAL" clId="{533B10CB-CD9B-4A63-AD29-FE9B48E1F6E7}" dt="2023-11-28T18:19:09.117" v="9795" actId="1076"/>
          <ac:picMkLst>
            <pc:docMk/>
            <pc:sldMk cId="3391652658" sldId="568"/>
            <ac:picMk id="11" creationId="{4346C1FA-95EE-C858-262C-CD746AF5071D}"/>
          </ac:picMkLst>
        </pc:picChg>
      </pc:sldChg>
      <pc:sldChg chg="addSp delSp modSp add mod">
        <pc:chgData name="Vinny Davies" userId="b3c95d76-c150-4dfb-9197-7b6f01d238ad" providerId="ADAL" clId="{533B10CB-CD9B-4A63-AD29-FE9B48E1F6E7}" dt="2023-11-28T18:20:14.846" v="9925" actId="1076"/>
        <pc:sldMkLst>
          <pc:docMk/>
          <pc:sldMk cId="1009899587" sldId="569"/>
        </pc:sldMkLst>
        <pc:spChg chg="mod">
          <ac:chgData name="Vinny Davies" userId="b3c95d76-c150-4dfb-9197-7b6f01d238ad" providerId="ADAL" clId="{533B10CB-CD9B-4A63-AD29-FE9B48E1F6E7}" dt="2023-11-28T18:19:55.619" v="9922" actId="313"/>
          <ac:spMkLst>
            <pc:docMk/>
            <pc:sldMk cId="1009899587" sldId="569"/>
            <ac:spMk id="3" creationId="{D5BD5FDA-BA44-9ED2-3B2C-4510B9C3293E}"/>
          </ac:spMkLst>
        </pc:spChg>
        <pc:picChg chg="add mod">
          <ac:chgData name="Vinny Davies" userId="b3c95d76-c150-4dfb-9197-7b6f01d238ad" providerId="ADAL" clId="{533B10CB-CD9B-4A63-AD29-FE9B48E1F6E7}" dt="2023-11-28T18:20:14.846" v="9925" actId="1076"/>
          <ac:picMkLst>
            <pc:docMk/>
            <pc:sldMk cId="1009899587" sldId="569"/>
            <ac:picMk id="5" creationId="{79629A0F-AD62-8352-358B-A33D5D4243E2}"/>
          </ac:picMkLst>
        </pc:picChg>
        <pc:picChg chg="del">
          <ac:chgData name="Vinny Davies" userId="b3c95d76-c150-4dfb-9197-7b6f01d238ad" providerId="ADAL" clId="{533B10CB-CD9B-4A63-AD29-FE9B48E1F6E7}" dt="2023-11-28T18:19:28.007" v="9797" actId="478"/>
          <ac:picMkLst>
            <pc:docMk/>
            <pc:sldMk cId="1009899587" sldId="569"/>
            <ac:picMk id="7" creationId="{DE955821-743F-24B4-32F5-48874B522909}"/>
          </ac:picMkLst>
        </pc:picChg>
        <pc:picChg chg="del">
          <ac:chgData name="Vinny Davies" userId="b3c95d76-c150-4dfb-9197-7b6f01d238ad" providerId="ADAL" clId="{533B10CB-CD9B-4A63-AD29-FE9B48E1F6E7}" dt="2023-11-28T18:19:29.587" v="9800" actId="478"/>
          <ac:picMkLst>
            <pc:docMk/>
            <pc:sldMk cId="1009899587" sldId="569"/>
            <ac:picMk id="8" creationId="{5A9FEFF9-2B86-C238-5FA2-4762E6A01738}"/>
          </ac:picMkLst>
        </pc:picChg>
        <pc:picChg chg="del">
          <ac:chgData name="Vinny Davies" userId="b3c95d76-c150-4dfb-9197-7b6f01d238ad" providerId="ADAL" clId="{533B10CB-CD9B-4A63-AD29-FE9B48E1F6E7}" dt="2023-11-28T18:19:28.366" v="9798" actId="478"/>
          <ac:picMkLst>
            <pc:docMk/>
            <pc:sldMk cId="1009899587" sldId="569"/>
            <ac:picMk id="9" creationId="{3B9693B9-E853-0A69-9907-E4D64FBDA7B7}"/>
          </ac:picMkLst>
        </pc:picChg>
        <pc:picChg chg="del">
          <ac:chgData name="Vinny Davies" userId="b3c95d76-c150-4dfb-9197-7b6f01d238ad" providerId="ADAL" clId="{533B10CB-CD9B-4A63-AD29-FE9B48E1F6E7}" dt="2023-11-28T18:19:28.786" v="9799" actId="478"/>
          <ac:picMkLst>
            <pc:docMk/>
            <pc:sldMk cId="1009899587" sldId="569"/>
            <ac:picMk id="11" creationId="{4346C1FA-95EE-C858-262C-CD746AF5071D}"/>
          </ac:picMkLst>
        </pc:picChg>
      </pc:sldChg>
      <pc:sldChg chg="addSp delSp modSp add mod">
        <pc:chgData name="Vinny Davies" userId="b3c95d76-c150-4dfb-9197-7b6f01d238ad" providerId="ADAL" clId="{533B10CB-CD9B-4A63-AD29-FE9B48E1F6E7}" dt="2023-11-28T18:24:22.707" v="10466" actId="115"/>
        <pc:sldMkLst>
          <pc:docMk/>
          <pc:sldMk cId="44182473" sldId="570"/>
        </pc:sldMkLst>
        <pc:spChg chg="mod">
          <ac:chgData name="Vinny Davies" userId="b3c95d76-c150-4dfb-9197-7b6f01d238ad" providerId="ADAL" clId="{533B10CB-CD9B-4A63-AD29-FE9B48E1F6E7}" dt="2023-11-28T18:24:22.707" v="10466" actId="115"/>
          <ac:spMkLst>
            <pc:docMk/>
            <pc:sldMk cId="44182473" sldId="570"/>
            <ac:spMk id="3" creationId="{D5BD5FDA-BA44-9ED2-3B2C-4510B9C3293E}"/>
          </ac:spMkLst>
        </pc:spChg>
        <pc:picChg chg="del">
          <ac:chgData name="Vinny Davies" userId="b3c95d76-c150-4dfb-9197-7b6f01d238ad" providerId="ADAL" clId="{533B10CB-CD9B-4A63-AD29-FE9B48E1F6E7}" dt="2023-11-28T18:20:19.767" v="9927" actId="478"/>
          <ac:picMkLst>
            <pc:docMk/>
            <pc:sldMk cId="44182473" sldId="570"/>
            <ac:picMk id="5" creationId="{79629A0F-AD62-8352-358B-A33D5D4243E2}"/>
          </ac:picMkLst>
        </pc:picChg>
        <pc:picChg chg="add mod">
          <ac:chgData name="Vinny Davies" userId="b3c95d76-c150-4dfb-9197-7b6f01d238ad" providerId="ADAL" clId="{533B10CB-CD9B-4A63-AD29-FE9B48E1F6E7}" dt="2023-11-28T18:22:18.531" v="10140" actId="1076"/>
          <ac:picMkLst>
            <pc:docMk/>
            <pc:sldMk cId="44182473" sldId="570"/>
            <ac:picMk id="6" creationId="{91898612-70D3-C5F7-8C4F-96C858CBCFF0}"/>
          </ac:picMkLst>
        </pc:picChg>
        <pc:picChg chg="add mod">
          <ac:chgData name="Vinny Davies" userId="b3c95d76-c150-4dfb-9197-7b6f01d238ad" providerId="ADAL" clId="{533B10CB-CD9B-4A63-AD29-FE9B48E1F6E7}" dt="2023-11-28T18:22:14.677" v="10139" actId="1076"/>
          <ac:picMkLst>
            <pc:docMk/>
            <pc:sldMk cId="44182473" sldId="570"/>
            <ac:picMk id="7" creationId="{34296C6D-1DDA-458A-B638-0A06843985CF}"/>
          </ac:picMkLst>
        </pc:picChg>
        <pc:picChg chg="add mod">
          <ac:chgData name="Vinny Davies" userId="b3c95d76-c150-4dfb-9197-7b6f01d238ad" providerId="ADAL" clId="{533B10CB-CD9B-4A63-AD29-FE9B48E1F6E7}" dt="2023-11-28T18:23:18.428" v="10269" actId="1076"/>
          <ac:picMkLst>
            <pc:docMk/>
            <pc:sldMk cId="44182473" sldId="570"/>
            <ac:picMk id="8" creationId="{44FC2B50-3003-A678-C5EA-77A6A6EAA78B}"/>
          </ac:picMkLst>
        </pc:picChg>
        <pc:picChg chg="add mod">
          <ac:chgData name="Vinny Davies" userId="b3c95d76-c150-4dfb-9197-7b6f01d238ad" providerId="ADAL" clId="{533B10CB-CD9B-4A63-AD29-FE9B48E1F6E7}" dt="2023-11-28T18:23:42.077" v="10335" actId="1037"/>
          <ac:picMkLst>
            <pc:docMk/>
            <pc:sldMk cId="44182473" sldId="570"/>
            <ac:picMk id="9" creationId="{27FFBC37-F186-D9F7-226B-12C6B4F25B3B}"/>
          </ac:picMkLst>
        </pc:picChg>
        <pc:picChg chg="add mod">
          <ac:chgData name="Vinny Davies" userId="b3c95d76-c150-4dfb-9197-7b6f01d238ad" providerId="ADAL" clId="{533B10CB-CD9B-4A63-AD29-FE9B48E1F6E7}" dt="2023-11-28T18:23:54.378" v="10361" actId="1076"/>
          <ac:picMkLst>
            <pc:docMk/>
            <pc:sldMk cId="44182473" sldId="570"/>
            <ac:picMk id="10" creationId="{0D9851E1-BB2E-BEAF-A336-C425F3860427}"/>
          </ac:picMkLst>
        </pc:picChg>
        <pc:picChg chg="add mod">
          <ac:chgData name="Vinny Davies" userId="b3c95d76-c150-4dfb-9197-7b6f01d238ad" providerId="ADAL" clId="{533B10CB-CD9B-4A63-AD29-FE9B48E1F6E7}" dt="2023-11-28T18:24:01.607" v="10376" actId="1076"/>
          <ac:picMkLst>
            <pc:docMk/>
            <pc:sldMk cId="44182473" sldId="570"/>
            <ac:picMk id="11" creationId="{1FB0ED79-D5BD-B1A2-FCB2-BB909AB1C54A}"/>
          </ac:picMkLst>
        </pc:picChg>
      </pc:sldChg>
      <pc:sldChg chg="addSp delSp modSp add mod">
        <pc:chgData name="Vinny Davies" userId="b3c95d76-c150-4dfb-9197-7b6f01d238ad" providerId="ADAL" clId="{533B10CB-CD9B-4A63-AD29-FE9B48E1F6E7}" dt="2023-11-28T18:27:00.387" v="10757" actId="1076"/>
        <pc:sldMkLst>
          <pc:docMk/>
          <pc:sldMk cId="2009475850" sldId="571"/>
        </pc:sldMkLst>
        <pc:spChg chg="mod">
          <ac:chgData name="Vinny Davies" userId="b3c95d76-c150-4dfb-9197-7b6f01d238ad" providerId="ADAL" clId="{533B10CB-CD9B-4A63-AD29-FE9B48E1F6E7}" dt="2023-11-28T18:26:29.722" v="10751" actId="20577"/>
          <ac:spMkLst>
            <pc:docMk/>
            <pc:sldMk cId="2009475850" sldId="571"/>
            <ac:spMk id="3" creationId="{D5BD5FDA-BA44-9ED2-3B2C-4510B9C3293E}"/>
          </ac:spMkLst>
        </pc:spChg>
        <pc:picChg chg="add mod">
          <ac:chgData name="Vinny Davies" userId="b3c95d76-c150-4dfb-9197-7b6f01d238ad" providerId="ADAL" clId="{533B10CB-CD9B-4A63-AD29-FE9B48E1F6E7}" dt="2023-11-28T18:26:44.922" v="10753" actId="1076"/>
          <ac:picMkLst>
            <pc:docMk/>
            <pc:sldMk cId="2009475850" sldId="571"/>
            <ac:picMk id="4" creationId="{FE82F664-079D-0831-5151-7EF2C7A6F889}"/>
          </ac:picMkLst>
        </pc:picChg>
        <pc:picChg chg="add mod">
          <ac:chgData name="Vinny Davies" userId="b3c95d76-c150-4dfb-9197-7b6f01d238ad" providerId="ADAL" clId="{533B10CB-CD9B-4A63-AD29-FE9B48E1F6E7}" dt="2023-11-28T18:26:48.367" v="10754" actId="1076"/>
          <ac:picMkLst>
            <pc:docMk/>
            <pc:sldMk cId="2009475850" sldId="571"/>
            <ac:picMk id="5" creationId="{A9E97A02-8A06-3655-9FAE-33F203FAB4BC}"/>
          </ac:picMkLst>
        </pc:picChg>
        <pc:picChg chg="del">
          <ac:chgData name="Vinny Davies" userId="b3c95d76-c150-4dfb-9197-7b6f01d238ad" providerId="ADAL" clId="{533B10CB-CD9B-4A63-AD29-FE9B48E1F6E7}" dt="2023-11-28T18:26:00.182" v="10647" actId="478"/>
          <ac:picMkLst>
            <pc:docMk/>
            <pc:sldMk cId="2009475850" sldId="571"/>
            <ac:picMk id="6" creationId="{91898612-70D3-C5F7-8C4F-96C858CBCFF0}"/>
          </ac:picMkLst>
        </pc:picChg>
        <pc:picChg chg="del">
          <ac:chgData name="Vinny Davies" userId="b3c95d76-c150-4dfb-9197-7b6f01d238ad" providerId="ADAL" clId="{533B10CB-CD9B-4A63-AD29-FE9B48E1F6E7}" dt="2023-11-28T18:26:00.182" v="10647" actId="478"/>
          <ac:picMkLst>
            <pc:docMk/>
            <pc:sldMk cId="2009475850" sldId="571"/>
            <ac:picMk id="7" creationId="{34296C6D-1DDA-458A-B638-0A06843985CF}"/>
          </ac:picMkLst>
        </pc:picChg>
        <pc:picChg chg="del">
          <ac:chgData name="Vinny Davies" userId="b3c95d76-c150-4dfb-9197-7b6f01d238ad" providerId="ADAL" clId="{533B10CB-CD9B-4A63-AD29-FE9B48E1F6E7}" dt="2023-11-28T18:26:00.182" v="10647" actId="478"/>
          <ac:picMkLst>
            <pc:docMk/>
            <pc:sldMk cId="2009475850" sldId="571"/>
            <ac:picMk id="8" creationId="{44FC2B50-3003-A678-C5EA-77A6A6EAA78B}"/>
          </ac:picMkLst>
        </pc:picChg>
        <pc:picChg chg="del">
          <ac:chgData name="Vinny Davies" userId="b3c95d76-c150-4dfb-9197-7b6f01d238ad" providerId="ADAL" clId="{533B10CB-CD9B-4A63-AD29-FE9B48E1F6E7}" dt="2023-11-28T18:26:00.182" v="10647" actId="478"/>
          <ac:picMkLst>
            <pc:docMk/>
            <pc:sldMk cId="2009475850" sldId="571"/>
            <ac:picMk id="9" creationId="{27FFBC37-F186-D9F7-226B-12C6B4F25B3B}"/>
          </ac:picMkLst>
        </pc:picChg>
        <pc:picChg chg="del">
          <ac:chgData name="Vinny Davies" userId="b3c95d76-c150-4dfb-9197-7b6f01d238ad" providerId="ADAL" clId="{533B10CB-CD9B-4A63-AD29-FE9B48E1F6E7}" dt="2023-11-28T18:26:00.182" v="10647" actId="478"/>
          <ac:picMkLst>
            <pc:docMk/>
            <pc:sldMk cId="2009475850" sldId="571"/>
            <ac:picMk id="10" creationId="{0D9851E1-BB2E-BEAF-A336-C425F3860427}"/>
          </ac:picMkLst>
        </pc:picChg>
        <pc:picChg chg="del">
          <ac:chgData name="Vinny Davies" userId="b3c95d76-c150-4dfb-9197-7b6f01d238ad" providerId="ADAL" clId="{533B10CB-CD9B-4A63-AD29-FE9B48E1F6E7}" dt="2023-11-28T18:26:00.182" v="10647" actId="478"/>
          <ac:picMkLst>
            <pc:docMk/>
            <pc:sldMk cId="2009475850" sldId="571"/>
            <ac:picMk id="11" creationId="{1FB0ED79-D5BD-B1A2-FCB2-BB909AB1C54A}"/>
          </ac:picMkLst>
        </pc:picChg>
        <pc:picChg chg="add mod">
          <ac:chgData name="Vinny Davies" userId="b3c95d76-c150-4dfb-9197-7b6f01d238ad" providerId="ADAL" clId="{533B10CB-CD9B-4A63-AD29-FE9B48E1F6E7}" dt="2023-11-28T18:27:00.387" v="10757" actId="1076"/>
          <ac:picMkLst>
            <pc:docMk/>
            <pc:sldMk cId="2009475850" sldId="571"/>
            <ac:picMk id="13" creationId="{78BF379F-F077-7835-5259-9A9011E7C8D8}"/>
          </ac:picMkLst>
        </pc:picChg>
      </pc:sldChg>
      <pc:sldChg chg="modSp add mod ord">
        <pc:chgData name="Vinny Davies" userId="b3c95d76-c150-4dfb-9197-7b6f01d238ad" providerId="ADAL" clId="{533B10CB-CD9B-4A63-AD29-FE9B48E1F6E7}" dt="2023-11-28T18:25:53.817" v="10646" actId="20577"/>
        <pc:sldMkLst>
          <pc:docMk/>
          <pc:sldMk cId="643347525" sldId="572"/>
        </pc:sldMkLst>
        <pc:spChg chg="mod">
          <ac:chgData name="Vinny Davies" userId="b3c95d76-c150-4dfb-9197-7b6f01d238ad" providerId="ADAL" clId="{533B10CB-CD9B-4A63-AD29-FE9B48E1F6E7}" dt="2023-11-28T18:25:53.817" v="10646" actId="20577"/>
          <ac:spMkLst>
            <pc:docMk/>
            <pc:sldMk cId="643347525" sldId="572"/>
            <ac:spMk id="3" creationId="{D5BD5FDA-BA44-9ED2-3B2C-4510B9C3293E}"/>
          </ac:spMkLst>
        </pc:spChg>
      </pc:sldChg>
      <pc:sldChg chg="addSp delSp modSp add mod">
        <pc:chgData name="Vinny Davies" userId="b3c95d76-c150-4dfb-9197-7b6f01d238ad" providerId="ADAL" clId="{533B10CB-CD9B-4A63-AD29-FE9B48E1F6E7}" dt="2023-11-28T18:28:40.197" v="10920" actId="478"/>
        <pc:sldMkLst>
          <pc:docMk/>
          <pc:sldMk cId="4192714802" sldId="573"/>
        </pc:sldMkLst>
        <pc:spChg chg="mod">
          <ac:chgData name="Vinny Davies" userId="b3c95d76-c150-4dfb-9197-7b6f01d238ad" providerId="ADAL" clId="{533B10CB-CD9B-4A63-AD29-FE9B48E1F6E7}" dt="2023-11-28T18:28:19.128" v="10914" actId="20577"/>
          <ac:spMkLst>
            <pc:docMk/>
            <pc:sldMk cId="4192714802" sldId="573"/>
            <ac:spMk id="3" creationId="{D5BD5FDA-BA44-9ED2-3B2C-4510B9C3293E}"/>
          </ac:spMkLst>
        </pc:spChg>
        <pc:picChg chg="del">
          <ac:chgData name="Vinny Davies" userId="b3c95d76-c150-4dfb-9197-7b6f01d238ad" providerId="ADAL" clId="{533B10CB-CD9B-4A63-AD29-FE9B48E1F6E7}" dt="2023-11-28T18:27:50.607" v="10760" actId="478"/>
          <ac:picMkLst>
            <pc:docMk/>
            <pc:sldMk cId="4192714802" sldId="573"/>
            <ac:picMk id="4" creationId="{FE82F664-079D-0831-5151-7EF2C7A6F889}"/>
          </ac:picMkLst>
        </pc:picChg>
        <pc:picChg chg="del">
          <ac:chgData name="Vinny Davies" userId="b3c95d76-c150-4dfb-9197-7b6f01d238ad" providerId="ADAL" clId="{533B10CB-CD9B-4A63-AD29-FE9B48E1F6E7}" dt="2023-11-28T18:27:51.157" v="10761" actId="478"/>
          <ac:picMkLst>
            <pc:docMk/>
            <pc:sldMk cId="4192714802" sldId="573"/>
            <ac:picMk id="5" creationId="{A9E97A02-8A06-3655-9FAE-33F203FAB4BC}"/>
          </ac:picMkLst>
        </pc:picChg>
        <pc:picChg chg="add del mod">
          <ac:chgData name="Vinny Davies" userId="b3c95d76-c150-4dfb-9197-7b6f01d238ad" providerId="ADAL" clId="{533B10CB-CD9B-4A63-AD29-FE9B48E1F6E7}" dt="2023-11-28T18:28:40.197" v="10920" actId="478"/>
          <ac:picMkLst>
            <pc:docMk/>
            <pc:sldMk cId="4192714802" sldId="573"/>
            <ac:picMk id="6" creationId="{23539765-5772-B1B9-E10C-E0244878A693}"/>
          </ac:picMkLst>
        </pc:picChg>
        <pc:picChg chg="del">
          <ac:chgData name="Vinny Davies" userId="b3c95d76-c150-4dfb-9197-7b6f01d238ad" providerId="ADAL" clId="{533B10CB-CD9B-4A63-AD29-FE9B48E1F6E7}" dt="2023-11-28T18:27:50.027" v="10759" actId="478"/>
          <ac:picMkLst>
            <pc:docMk/>
            <pc:sldMk cId="4192714802" sldId="573"/>
            <ac:picMk id="13" creationId="{78BF379F-F077-7835-5259-9A9011E7C8D8}"/>
          </ac:picMkLst>
        </pc:picChg>
        <pc:picChg chg="add mod">
          <ac:chgData name="Vinny Davies" userId="b3c95d76-c150-4dfb-9197-7b6f01d238ad" providerId="ADAL" clId="{533B10CB-CD9B-4A63-AD29-FE9B48E1F6E7}" dt="2023-11-28T18:28:38.677" v="10919" actId="14100"/>
          <ac:picMkLst>
            <pc:docMk/>
            <pc:sldMk cId="4192714802" sldId="573"/>
            <ac:picMk id="31746" creationId="{40B7B1B9-9C7C-95EE-364B-162878604A5A}"/>
          </ac:picMkLst>
        </pc:picChg>
      </pc:sldChg>
      <pc:sldChg chg="delSp modSp add mod ord">
        <pc:chgData name="Vinny Davies" userId="b3c95d76-c150-4dfb-9197-7b6f01d238ad" providerId="ADAL" clId="{533B10CB-CD9B-4A63-AD29-FE9B48E1F6E7}" dt="2023-11-28T18:32:44.858" v="11191" actId="5793"/>
        <pc:sldMkLst>
          <pc:docMk/>
          <pc:sldMk cId="3607866905" sldId="574"/>
        </pc:sldMkLst>
        <pc:spChg chg="mod">
          <ac:chgData name="Vinny Davies" userId="b3c95d76-c150-4dfb-9197-7b6f01d238ad" providerId="ADAL" clId="{533B10CB-CD9B-4A63-AD29-FE9B48E1F6E7}" dt="2023-11-28T18:31:44.147" v="11033" actId="20577"/>
          <ac:spMkLst>
            <pc:docMk/>
            <pc:sldMk cId="3607866905" sldId="574"/>
            <ac:spMk id="2" creationId="{B0EFD2E1-B3DB-A686-AFC1-8A3C3C52CBD0}"/>
          </ac:spMkLst>
        </pc:spChg>
        <pc:spChg chg="mod">
          <ac:chgData name="Vinny Davies" userId="b3c95d76-c150-4dfb-9197-7b6f01d238ad" providerId="ADAL" clId="{533B10CB-CD9B-4A63-AD29-FE9B48E1F6E7}" dt="2023-11-28T18:32:44.858" v="11191" actId="5793"/>
          <ac:spMkLst>
            <pc:docMk/>
            <pc:sldMk cId="3607866905" sldId="574"/>
            <ac:spMk id="3" creationId="{D5BD5FDA-BA44-9ED2-3B2C-4510B9C3293E}"/>
          </ac:spMkLst>
        </pc:spChg>
        <pc:picChg chg="del">
          <ac:chgData name="Vinny Davies" userId="b3c95d76-c150-4dfb-9197-7b6f01d238ad" providerId="ADAL" clId="{533B10CB-CD9B-4A63-AD29-FE9B48E1F6E7}" dt="2023-11-28T18:31:46.097" v="11034" actId="478"/>
          <ac:picMkLst>
            <pc:docMk/>
            <pc:sldMk cId="3607866905" sldId="574"/>
            <ac:picMk id="31746" creationId="{40B7B1B9-9C7C-95EE-364B-162878604A5A}"/>
          </ac:picMkLst>
        </pc:picChg>
      </pc:sldChg>
      <pc:sldChg chg="modSp add mod">
        <pc:chgData name="Vinny Davies" userId="b3c95d76-c150-4dfb-9197-7b6f01d238ad" providerId="ADAL" clId="{533B10CB-CD9B-4A63-AD29-FE9B48E1F6E7}" dt="2023-11-28T18:56:03.070" v="12485" actId="20577"/>
        <pc:sldMkLst>
          <pc:docMk/>
          <pc:sldMk cId="2681258709" sldId="575"/>
        </pc:sldMkLst>
        <pc:spChg chg="mod">
          <ac:chgData name="Vinny Davies" userId="b3c95d76-c150-4dfb-9197-7b6f01d238ad" providerId="ADAL" clId="{533B10CB-CD9B-4A63-AD29-FE9B48E1F6E7}" dt="2023-11-28T18:36:37.058" v="11526" actId="20577"/>
          <ac:spMkLst>
            <pc:docMk/>
            <pc:sldMk cId="2681258709" sldId="575"/>
            <ac:spMk id="2" creationId="{B0EFD2E1-B3DB-A686-AFC1-8A3C3C52CBD0}"/>
          </ac:spMkLst>
        </pc:spChg>
        <pc:spChg chg="mod">
          <ac:chgData name="Vinny Davies" userId="b3c95d76-c150-4dfb-9197-7b6f01d238ad" providerId="ADAL" clId="{533B10CB-CD9B-4A63-AD29-FE9B48E1F6E7}" dt="2023-11-28T18:56:03.070" v="12485" actId="20577"/>
          <ac:spMkLst>
            <pc:docMk/>
            <pc:sldMk cId="2681258709" sldId="575"/>
            <ac:spMk id="3" creationId="{D5BD5FDA-BA44-9ED2-3B2C-4510B9C3293E}"/>
          </ac:spMkLst>
        </pc:spChg>
      </pc:sldChg>
      <pc:sldChg chg="addSp delSp modSp add mod">
        <pc:chgData name="Vinny Davies" userId="b3c95d76-c150-4dfb-9197-7b6f01d238ad" providerId="ADAL" clId="{533B10CB-CD9B-4A63-AD29-FE9B48E1F6E7}" dt="2023-11-28T18:41:40.098" v="11831" actId="20577"/>
        <pc:sldMkLst>
          <pc:docMk/>
          <pc:sldMk cId="2044861605" sldId="576"/>
        </pc:sldMkLst>
        <pc:spChg chg="mod">
          <ac:chgData name="Vinny Davies" userId="b3c95d76-c150-4dfb-9197-7b6f01d238ad" providerId="ADAL" clId="{533B10CB-CD9B-4A63-AD29-FE9B48E1F6E7}" dt="2023-11-28T18:36:44.858" v="11528" actId="20577"/>
          <ac:spMkLst>
            <pc:docMk/>
            <pc:sldMk cId="2044861605" sldId="576"/>
            <ac:spMk id="2" creationId="{B0EFD2E1-B3DB-A686-AFC1-8A3C3C52CBD0}"/>
          </ac:spMkLst>
        </pc:spChg>
        <pc:spChg chg="mod">
          <ac:chgData name="Vinny Davies" userId="b3c95d76-c150-4dfb-9197-7b6f01d238ad" providerId="ADAL" clId="{533B10CB-CD9B-4A63-AD29-FE9B48E1F6E7}" dt="2023-11-28T18:41:40.098" v="11831" actId="20577"/>
          <ac:spMkLst>
            <pc:docMk/>
            <pc:sldMk cId="2044861605" sldId="576"/>
            <ac:spMk id="3" creationId="{D5BD5FDA-BA44-9ED2-3B2C-4510B9C3293E}"/>
          </ac:spMkLst>
        </pc:spChg>
        <pc:spChg chg="add mod">
          <ac:chgData name="Vinny Davies" userId="b3c95d76-c150-4dfb-9197-7b6f01d238ad" providerId="ADAL" clId="{533B10CB-CD9B-4A63-AD29-FE9B48E1F6E7}" dt="2023-11-28T18:40:45.029" v="11815" actId="1076"/>
          <ac:spMkLst>
            <pc:docMk/>
            <pc:sldMk cId="2044861605" sldId="576"/>
            <ac:spMk id="4" creationId="{D5B1183A-7E63-F2EC-9BB0-88C921C67049}"/>
          </ac:spMkLst>
        </pc:spChg>
        <pc:picChg chg="add del">
          <ac:chgData name="Vinny Davies" userId="b3c95d76-c150-4dfb-9197-7b6f01d238ad" providerId="ADAL" clId="{533B10CB-CD9B-4A63-AD29-FE9B48E1F6E7}" dt="2023-11-28T18:39:35.798" v="11788" actId="478"/>
          <ac:picMkLst>
            <pc:docMk/>
            <pc:sldMk cId="2044861605" sldId="576"/>
            <ac:picMk id="33794" creationId="{3AEF42E4-E079-A2D5-9B6C-5D6E0049A232}"/>
          </ac:picMkLst>
        </pc:picChg>
        <pc:picChg chg="add del mod">
          <ac:chgData name="Vinny Davies" userId="b3c95d76-c150-4dfb-9197-7b6f01d238ad" providerId="ADAL" clId="{533B10CB-CD9B-4A63-AD29-FE9B48E1F6E7}" dt="2023-11-28T18:39:53.428" v="11792" actId="478"/>
          <ac:picMkLst>
            <pc:docMk/>
            <pc:sldMk cId="2044861605" sldId="576"/>
            <ac:picMk id="33796" creationId="{AC176705-9CE2-9F91-E26D-A16AE52FD1E3}"/>
          </ac:picMkLst>
        </pc:picChg>
        <pc:picChg chg="add mod">
          <ac:chgData name="Vinny Davies" userId="b3c95d76-c150-4dfb-9197-7b6f01d238ad" providerId="ADAL" clId="{533B10CB-CD9B-4A63-AD29-FE9B48E1F6E7}" dt="2023-11-28T18:39:58.919" v="11795" actId="1076"/>
          <ac:picMkLst>
            <pc:docMk/>
            <pc:sldMk cId="2044861605" sldId="576"/>
            <ac:picMk id="33798" creationId="{5FDA6FF7-B17F-2336-DC70-A85BD21B45EF}"/>
          </ac:picMkLst>
        </pc:picChg>
      </pc:sldChg>
      <pc:sldChg chg="addSp delSp modSp add mod ord">
        <pc:chgData name="Vinny Davies" userId="b3c95d76-c150-4dfb-9197-7b6f01d238ad" providerId="ADAL" clId="{533B10CB-CD9B-4A63-AD29-FE9B48E1F6E7}" dt="2023-11-28T18:43:35.238" v="11937" actId="20577"/>
        <pc:sldMkLst>
          <pc:docMk/>
          <pc:sldMk cId="3920055369" sldId="577"/>
        </pc:sldMkLst>
        <pc:spChg chg="mod">
          <ac:chgData name="Vinny Davies" userId="b3c95d76-c150-4dfb-9197-7b6f01d238ad" providerId="ADAL" clId="{533B10CB-CD9B-4A63-AD29-FE9B48E1F6E7}" dt="2023-11-28T18:43:35.238" v="11937" actId="20577"/>
          <ac:spMkLst>
            <pc:docMk/>
            <pc:sldMk cId="3920055369" sldId="577"/>
            <ac:spMk id="2" creationId="{B0EFD2E1-B3DB-A686-AFC1-8A3C3C52CBD0}"/>
          </ac:spMkLst>
        </pc:spChg>
        <pc:spChg chg="mod">
          <ac:chgData name="Vinny Davies" userId="b3c95d76-c150-4dfb-9197-7b6f01d238ad" providerId="ADAL" clId="{533B10CB-CD9B-4A63-AD29-FE9B48E1F6E7}" dt="2023-11-28T18:42:39.428" v="11921" actId="20577"/>
          <ac:spMkLst>
            <pc:docMk/>
            <pc:sldMk cId="3920055369" sldId="577"/>
            <ac:spMk id="3" creationId="{D5BD5FDA-BA44-9ED2-3B2C-4510B9C3293E}"/>
          </ac:spMkLst>
        </pc:spChg>
        <pc:picChg chg="add mod">
          <ac:chgData name="Vinny Davies" userId="b3c95d76-c150-4dfb-9197-7b6f01d238ad" providerId="ADAL" clId="{533B10CB-CD9B-4A63-AD29-FE9B48E1F6E7}" dt="2023-11-28T18:42:19.528" v="11842"/>
          <ac:picMkLst>
            <pc:docMk/>
            <pc:sldMk cId="3920055369" sldId="577"/>
            <ac:picMk id="4" creationId="{603EC7C3-E8AE-5E4F-A2B3-D7F4CFDFA40F}"/>
          </ac:picMkLst>
        </pc:picChg>
        <pc:picChg chg="del">
          <ac:chgData name="Vinny Davies" userId="b3c95d76-c150-4dfb-9197-7b6f01d238ad" providerId="ADAL" clId="{533B10CB-CD9B-4A63-AD29-FE9B48E1F6E7}" dt="2023-11-28T18:42:19.178" v="11841" actId="478"/>
          <ac:picMkLst>
            <pc:docMk/>
            <pc:sldMk cId="3920055369" sldId="577"/>
            <ac:picMk id="31746" creationId="{40B7B1B9-9C7C-95EE-364B-162878604A5A}"/>
          </ac:picMkLst>
        </pc:picChg>
        <pc:picChg chg="add del mod">
          <ac:chgData name="Vinny Davies" userId="b3c95d76-c150-4dfb-9197-7b6f01d238ad" providerId="ADAL" clId="{533B10CB-CD9B-4A63-AD29-FE9B48E1F6E7}" dt="2023-11-28T18:42:17.938" v="11840" actId="21"/>
          <ac:picMkLst>
            <pc:docMk/>
            <pc:sldMk cId="3920055369" sldId="577"/>
            <ac:picMk id="34818" creationId="{A629EFD5-4DF3-FF4B-C7F9-AE8C52F1A665}"/>
          </ac:picMkLst>
        </pc:picChg>
      </pc:sldChg>
      <pc:sldChg chg="addSp delSp modSp add mod">
        <pc:chgData name="Vinny Davies" userId="b3c95d76-c150-4dfb-9197-7b6f01d238ad" providerId="ADAL" clId="{533B10CB-CD9B-4A63-AD29-FE9B48E1F6E7}" dt="2023-11-28T18:51:31.919" v="12098" actId="20577"/>
        <pc:sldMkLst>
          <pc:docMk/>
          <pc:sldMk cId="1608638669" sldId="578"/>
        </pc:sldMkLst>
        <pc:spChg chg="mod">
          <ac:chgData name="Vinny Davies" userId="b3c95d76-c150-4dfb-9197-7b6f01d238ad" providerId="ADAL" clId="{533B10CB-CD9B-4A63-AD29-FE9B48E1F6E7}" dt="2023-11-28T18:43:43.658" v="11943" actId="20577"/>
          <ac:spMkLst>
            <pc:docMk/>
            <pc:sldMk cId="1608638669" sldId="578"/>
            <ac:spMk id="2" creationId="{B0EFD2E1-B3DB-A686-AFC1-8A3C3C52CBD0}"/>
          </ac:spMkLst>
        </pc:spChg>
        <pc:spChg chg="mod">
          <ac:chgData name="Vinny Davies" userId="b3c95d76-c150-4dfb-9197-7b6f01d238ad" providerId="ADAL" clId="{533B10CB-CD9B-4A63-AD29-FE9B48E1F6E7}" dt="2023-11-28T18:51:31.919" v="12098" actId="20577"/>
          <ac:spMkLst>
            <pc:docMk/>
            <pc:sldMk cId="1608638669" sldId="578"/>
            <ac:spMk id="3" creationId="{D5BD5FDA-BA44-9ED2-3B2C-4510B9C3293E}"/>
          </ac:spMkLst>
        </pc:spChg>
        <pc:picChg chg="del mod">
          <ac:chgData name="Vinny Davies" userId="b3c95d76-c150-4dfb-9197-7b6f01d238ad" providerId="ADAL" clId="{533B10CB-CD9B-4A63-AD29-FE9B48E1F6E7}" dt="2023-11-28T18:43:57.568" v="11945" actId="478"/>
          <ac:picMkLst>
            <pc:docMk/>
            <pc:sldMk cId="1608638669" sldId="578"/>
            <ac:picMk id="4" creationId="{603EC7C3-E8AE-5E4F-A2B3-D7F4CFDFA40F}"/>
          </ac:picMkLst>
        </pc:picChg>
        <pc:picChg chg="add mod">
          <ac:chgData name="Vinny Davies" userId="b3c95d76-c150-4dfb-9197-7b6f01d238ad" providerId="ADAL" clId="{533B10CB-CD9B-4A63-AD29-FE9B48E1F6E7}" dt="2023-11-28T18:50:46.799" v="12050" actId="1076"/>
          <ac:picMkLst>
            <pc:docMk/>
            <pc:sldMk cId="1608638669" sldId="578"/>
            <ac:picMk id="6" creationId="{C79E1ABD-627C-3B6A-BB7D-ABC2B2EF950F}"/>
          </ac:picMkLst>
        </pc:picChg>
        <pc:picChg chg="add mod modCrop">
          <ac:chgData name="Vinny Davies" userId="b3c95d76-c150-4dfb-9197-7b6f01d238ad" providerId="ADAL" clId="{533B10CB-CD9B-4A63-AD29-FE9B48E1F6E7}" dt="2023-11-28T18:51:06.129" v="12054" actId="732"/>
          <ac:picMkLst>
            <pc:docMk/>
            <pc:sldMk cId="1608638669" sldId="578"/>
            <ac:picMk id="7" creationId="{C833E88C-1D63-2917-8C76-33D722127A3F}"/>
          </ac:picMkLst>
        </pc:picChg>
        <pc:picChg chg="add del">
          <ac:chgData name="Vinny Davies" userId="b3c95d76-c150-4dfb-9197-7b6f01d238ad" providerId="ADAL" clId="{533B10CB-CD9B-4A63-AD29-FE9B48E1F6E7}" dt="2023-11-28T18:48:10.029" v="12009" actId="22"/>
          <ac:picMkLst>
            <pc:docMk/>
            <pc:sldMk cId="1608638669" sldId="578"/>
            <ac:picMk id="9" creationId="{21D3FE50-6EE1-1378-6125-D82503112176}"/>
          </ac:picMkLst>
        </pc:picChg>
        <pc:picChg chg="add del mod">
          <ac:chgData name="Vinny Davies" userId="b3c95d76-c150-4dfb-9197-7b6f01d238ad" providerId="ADAL" clId="{533B10CB-CD9B-4A63-AD29-FE9B48E1F6E7}" dt="2023-11-28T18:50:46.489" v="12049" actId="22"/>
          <ac:picMkLst>
            <pc:docMk/>
            <pc:sldMk cId="1608638669" sldId="578"/>
            <ac:picMk id="11" creationId="{562C32F2-F8BD-36B9-E130-95156AE6D4E5}"/>
          </ac:picMkLst>
        </pc:picChg>
        <pc:picChg chg="add del mod">
          <ac:chgData name="Vinny Davies" userId="b3c95d76-c150-4dfb-9197-7b6f01d238ad" providerId="ADAL" clId="{533B10CB-CD9B-4A63-AD29-FE9B48E1F6E7}" dt="2023-11-28T18:50:45.909" v="12047" actId="22"/>
          <ac:picMkLst>
            <pc:docMk/>
            <pc:sldMk cId="1608638669" sldId="578"/>
            <ac:picMk id="13" creationId="{33392A64-8364-0029-3885-EDDA0A3F9EE4}"/>
          </ac:picMkLst>
        </pc:picChg>
        <pc:picChg chg="add del mod">
          <ac:chgData name="Vinny Davies" userId="b3c95d76-c150-4dfb-9197-7b6f01d238ad" providerId="ADAL" clId="{533B10CB-CD9B-4A63-AD29-FE9B48E1F6E7}" dt="2023-11-28T18:50:43.909" v="12040" actId="22"/>
          <ac:picMkLst>
            <pc:docMk/>
            <pc:sldMk cId="1608638669" sldId="578"/>
            <ac:picMk id="15" creationId="{64276471-6DE1-5F57-B53B-A65B050CB22D}"/>
          </ac:picMkLst>
        </pc:picChg>
        <pc:cxnChg chg="add del mod">
          <ac:chgData name="Vinny Davies" userId="b3c95d76-c150-4dfb-9197-7b6f01d238ad" providerId="ADAL" clId="{533B10CB-CD9B-4A63-AD29-FE9B48E1F6E7}" dt="2023-11-28T18:50:42.409" v="12033"/>
          <ac:cxnSpMkLst>
            <pc:docMk/>
            <pc:sldMk cId="1608638669" sldId="578"/>
            <ac:cxnSpMk id="16" creationId="{35B201F3-6C8B-75F6-3912-0AE0BD5D4862}"/>
          </ac:cxnSpMkLst>
        </pc:cxnChg>
        <pc:cxnChg chg="add mod">
          <ac:chgData name="Vinny Davies" userId="b3c95d76-c150-4dfb-9197-7b6f01d238ad" providerId="ADAL" clId="{533B10CB-CD9B-4A63-AD29-FE9B48E1F6E7}" dt="2023-11-28T18:51:21.809" v="12056" actId="1076"/>
          <ac:cxnSpMkLst>
            <pc:docMk/>
            <pc:sldMk cId="1608638669" sldId="578"/>
            <ac:cxnSpMk id="18" creationId="{C7925208-56F9-6DEC-39FF-A87DE03C40FA}"/>
          </ac:cxnSpMkLst>
        </pc:cxnChg>
      </pc:sldChg>
      <pc:sldChg chg="addSp delSp modSp add mod">
        <pc:chgData name="Vinny Davies" userId="b3c95d76-c150-4dfb-9197-7b6f01d238ad" providerId="ADAL" clId="{533B10CB-CD9B-4A63-AD29-FE9B48E1F6E7}" dt="2023-11-28T18:53:03.764" v="12301" actId="14100"/>
        <pc:sldMkLst>
          <pc:docMk/>
          <pc:sldMk cId="1881032218" sldId="579"/>
        </pc:sldMkLst>
        <pc:spChg chg="add del mod">
          <ac:chgData name="Vinny Davies" userId="b3c95d76-c150-4dfb-9197-7b6f01d238ad" providerId="ADAL" clId="{533B10CB-CD9B-4A63-AD29-FE9B48E1F6E7}" dt="2023-11-28T18:52:08.919" v="12147" actId="478"/>
          <ac:spMkLst>
            <pc:docMk/>
            <pc:sldMk cId="1881032218" sldId="579"/>
            <ac:spMk id="5" creationId="{D6725C92-E889-8818-E311-BABBF51E4BEA}"/>
          </ac:spMkLst>
        </pc:spChg>
        <pc:spChg chg="add mod">
          <ac:chgData name="Vinny Davies" userId="b3c95d76-c150-4dfb-9197-7b6f01d238ad" providerId="ADAL" clId="{533B10CB-CD9B-4A63-AD29-FE9B48E1F6E7}" dt="2023-11-28T18:52:58.419" v="12299" actId="1076"/>
          <ac:spMkLst>
            <pc:docMk/>
            <pc:sldMk cId="1881032218" sldId="579"/>
            <ac:spMk id="8" creationId="{D5696892-98C4-682D-116F-36FB4EF07EB0}"/>
          </ac:spMkLst>
        </pc:spChg>
        <pc:cxnChg chg="add mod">
          <ac:chgData name="Vinny Davies" userId="b3c95d76-c150-4dfb-9197-7b6f01d238ad" providerId="ADAL" clId="{533B10CB-CD9B-4A63-AD29-FE9B48E1F6E7}" dt="2023-11-28T18:53:03.764" v="12301" actId="14100"/>
          <ac:cxnSpMkLst>
            <pc:docMk/>
            <pc:sldMk cId="1881032218" sldId="579"/>
            <ac:cxnSpMk id="4" creationId="{E8759BE1-6A89-3B84-9711-CB5B4FFBF89D}"/>
          </ac:cxnSpMkLst>
        </pc:cxnChg>
      </pc:sldChg>
      <pc:sldChg chg="addSp delSp modSp add mod">
        <pc:chgData name="Vinny Davies" userId="b3c95d76-c150-4dfb-9197-7b6f01d238ad" providerId="ADAL" clId="{533B10CB-CD9B-4A63-AD29-FE9B48E1F6E7}" dt="2023-11-28T18:55:15.539" v="12403" actId="1076"/>
        <pc:sldMkLst>
          <pc:docMk/>
          <pc:sldMk cId="1981695196" sldId="580"/>
        </pc:sldMkLst>
        <pc:spChg chg="mod">
          <ac:chgData name="Vinny Davies" userId="b3c95d76-c150-4dfb-9197-7b6f01d238ad" providerId="ADAL" clId="{533B10CB-CD9B-4A63-AD29-FE9B48E1F6E7}" dt="2023-11-28T18:53:37.199" v="12308" actId="20577"/>
          <ac:spMkLst>
            <pc:docMk/>
            <pc:sldMk cId="1981695196" sldId="580"/>
            <ac:spMk id="2" creationId="{B0EFD2E1-B3DB-A686-AFC1-8A3C3C52CBD0}"/>
          </ac:spMkLst>
        </pc:spChg>
        <pc:spChg chg="mod">
          <ac:chgData name="Vinny Davies" userId="b3c95d76-c150-4dfb-9197-7b6f01d238ad" providerId="ADAL" clId="{533B10CB-CD9B-4A63-AD29-FE9B48E1F6E7}" dt="2023-11-28T18:54:22.649" v="12390" actId="20577"/>
          <ac:spMkLst>
            <pc:docMk/>
            <pc:sldMk cId="1981695196" sldId="580"/>
            <ac:spMk id="3" creationId="{D5BD5FDA-BA44-9ED2-3B2C-4510B9C3293E}"/>
          </ac:spMkLst>
        </pc:spChg>
        <pc:spChg chg="del">
          <ac:chgData name="Vinny Davies" userId="b3c95d76-c150-4dfb-9197-7b6f01d238ad" providerId="ADAL" clId="{533B10CB-CD9B-4A63-AD29-FE9B48E1F6E7}" dt="2023-11-28T18:53:39.619" v="12309" actId="478"/>
          <ac:spMkLst>
            <pc:docMk/>
            <pc:sldMk cId="1981695196" sldId="580"/>
            <ac:spMk id="8" creationId="{D5696892-98C4-682D-116F-36FB4EF07EB0}"/>
          </ac:spMkLst>
        </pc:spChg>
        <pc:spChg chg="add mod">
          <ac:chgData name="Vinny Davies" userId="b3c95d76-c150-4dfb-9197-7b6f01d238ad" providerId="ADAL" clId="{533B10CB-CD9B-4A63-AD29-FE9B48E1F6E7}" dt="2023-11-28T18:55:15.539" v="12403" actId="1076"/>
          <ac:spMkLst>
            <pc:docMk/>
            <pc:sldMk cId="1981695196" sldId="580"/>
            <ac:spMk id="9" creationId="{63D08231-8656-0F63-FD4B-0D4C7CA21DD0}"/>
          </ac:spMkLst>
        </pc:spChg>
        <pc:picChg chg="add del mod">
          <ac:chgData name="Vinny Davies" userId="b3c95d76-c150-4dfb-9197-7b6f01d238ad" providerId="ADAL" clId="{533B10CB-CD9B-4A63-AD29-FE9B48E1F6E7}" dt="2023-11-28T18:54:49.020" v="12396" actId="478"/>
          <ac:picMkLst>
            <pc:docMk/>
            <pc:sldMk cId="1981695196" sldId="580"/>
            <ac:picMk id="5" creationId="{4ADCC31B-B274-27C4-6C75-9F72B5A6BD03}"/>
          </ac:picMkLst>
        </pc:picChg>
        <pc:picChg chg="del">
          <ac:chgData name="Vinny Davies" userId="b3c95d76-c150-4dfb-9197-7b6f01d238ad" providerId="ADAL" clId="{533B10CB-CD9B-4A63-AD29-FE9B48E1F6E7}" dt="2023-11-28T18:53:42.009" v="12313" actId="478"/>
          <ac:picMkLst>
            <pc:docMk/>
            <pc:sldMk cId="1981695196" sldId="580"/>
            <ac:picMk id="6" creationId="{C79E1ABD-627C-3B6A-BB7D-ABC2B2EF950F}"/>
          </ac:picMkLst>
        </pc:picChg>
        <pc:picChg chg="del">
          <ac:chgData name="Vinny Davies" userId="b3c95d76-c150-4dfb-9197-7b6f01d238ad" providerId="ADAL" clId="{533B10CB-CD9B-4A63-AD29-FE9B48E1F6E7}" dt="2023-11-28T18:53:40.749" v="12311" actId="478"/>
          <ac:picMkLst>
            <pc:docMk/>
            <pc:sldMk cId="1981695196" sldId="580"/>
            <ac:picMk id="7" creationId="{C833E88C-1D63-2917-8C76-33D722127A3F}"/>
          </ac:picMkLst>
        </pc:picChg>
        <pc:picChg chg="add mod">
          <ac:chgData name="Vinny Davies" userId="b3c95d76-c150-4dfb-9197-7b6f01d238ad" providerId="ADAL" clId="{533B10CB-CD9B-4A63-AD29-FE9B48E1F6E7}" dt="2023-11-28T18:54:46.290" v="12395" actId="14100"/>
          <ac:picMkLst>
            <pc:docMk/>
            <pc:sldMk cId="1981695196" sldId="580"/>
            <ac:picMk id="35842" creationId="{F11BE2B3-87CC-7AD6-08C8-AF7CA8ABD65B}"/>
          </ac:picMkLst>
        </pc:picChg>
        <pc:cxnChg chg="del">
          <ac:chgData name="Vinny Davies" userId="b3c95d76-c150-4dfb-9197-7b6f01d238ad" providerId="ADAL" clId="{533B10CB-CD9B-4A63-AD29-FE9B48E1F6E7}" dt="2023-11-28T18:53:40.279" v="12310" actId="478"/>
          <ac:cxnSpMkLst>
            <pc:docMk/>
            <pc:sldMk cId="1981695196" sldId="580"/>
            <ac:cxnSpMk id="4" creationId="{E8759BE1-6A89-3B84-9711-CB5B4FFBF89D}"/>
          </ac:cxnSpMkLst>
        </pc:cxnChg>
        <pc:cxnChg chg="del">
          <ac:chgData name="Vinny Davies" userId="b3c95d76-c150-4dfb-9197-7b6f01d238ad" providerId="ADAL" clId="{533B10CB-CD9B-4A63-AD29-FE9B48E1F6E7}" dt="2023-11-28T18:53:41.599" v="12312" actId="478"/>
          <ac:cxnSpMkLst>
            <pc:docMk/>
            <pc:sldMk cId="1981695196" sldId="580"/>
            <ac:cxnSpMk id="18" creationId="{C7925208-56F9-6DEC-39FF-A87DE03C40FA}"/>
          </ac:cxnSpMkLst>
        </pc:cxnChg>
      </pc:sldChg>
      <pc:sldChg chg="addSp delSp modSp add mod">
        <pc:chgData name="Vinny Davies" userId="b3c95d76-c150-4dfb-9197-7b6f01d238ad" providerId="ADAL" clId="{533B10CB-CD9B-4A63-AD29-FE9B48E1F6E7}" dt="2023-11-28T18:59:07.839" v="12737" actId="1076"/>
        <pc:sldMkLst>
          <pc:docMk/>
          <pc:sldMk cId="791593855" sldId="581"/>
        </pc:sldMkLst>
        <pc:spChg chg="mod">
          <ac:chgData name="Vinny Davies" userId="b3c95d76-c150-4dfb-9197-7b6f01d238ad" providerId="ADAL" clId="{533B10CB-CD9B-4A63-AD29-FE9B48E1F6E7}" dt="2023-11-28T18:56:37.039" v="12531" actId="20577"/>
          <ac:spMkLst>
            <pc:docMk/>
            <pc:sldMk cId="791593855" sldId="581"/>
            <ac:spMk id="2" creationId="{B0EFD2E1-B3DB-A686-AFC1-8A3C3C52CBD0}"/>
          </ac:spMkLst>
        </pc:spChg>
        <pc:spChg chg="mod">
          <ac:chgData name="Vinny Davies" userId="b3c95d76-c150-4dfb-9197-7b6f01d238ad" providerId="ADAL" clId="{533B10CB-CD9B-4A63-AD29-FE9B48E1F6E7}" dt="2023-11-28T18:57:26.249" v="12722" actId="20577"/>
          <ac:spMkLst>
            <pc:docMk/>
            <pc:sldMk cId="791593855" sldId="581"/>
            <ac:spMk id="3" creationId="{D5BD5FDA-BA44-9ED2-3B2C-4510B9C3293E}"/>
          </ac:spMkLst>
        </pc:spChg>
        <pc:spChg chg="add mod">
          <ac:chgData name="Vinny Davies" userId="b3c95d76-c150-4dfb-9197-7b6f01d238ad" providerId="ADAL" clId="{533B10CB-CD9B-4A63-AD29-FE9B48E1F6E7}" dt="2023-11-28T18:59:07.839" v="12737" actId="1076"/>
          <ac:spMkLst>
            <pc:docMk/>
            <pc:sldMk cId="791593855" sldId="581"/>
            <ac:spMk id="4" creationId="{968F7F79-D2F3-4126-5C5B-2160F16AA427}"/>
          </ac:spMkLst>
        </pc:spChg>
        <pc:spChg chg="del">
          <ac:chgData name="Vinny Davies" userId="b3c95d76-c150-4dfb-9197-7b6f01d238ad" providerId="ADAL" clId="{533B10CB-CD9B-4A63-AD29-FE9B48E1F6E7}" dt="2023-11-28T18:56:22.820" v="12487" actId="478"/>
          <ac:spMkLst>
            <pc:docMk/>
            <pc:sldMk cId="791593855" sldId="581"/>
            <ac:spMk id="9" creationId="{63D08231-8656-0F63-FD4B-0D4C7CA21DD0}"/>
          </ac:spMkLst>
        </pc:spChg>
        <pc:picChg chg="del">
          <ac:chgData name="Vinny Davies" userId="b3c95d76-c150-4dfb-9197-7b6f01d238ad" providerId="ADAL" clId="{533B10CB-CD9B-4A63-AD29-FE9B48E1F6E7}" dt="2023-11-28T18:56:23.264" v="12488" actId="478"/>
          <ac:picMkLst>
            <pc:docMk/>
            <pc:sldMk cId="791593855" sldId="581"/>
            <ac:picMk id="35842" creationId="{F11BE2B3-87CC-7AD6-08C8-AF7CA8ABD65B}"/>
          </ac:picMkLst>
        </pc:picChg>
        <pc:picChg chg="add mod">
          <ac:chgData name="Vinny Davies" userId="b3c95d76-c150-4dfb-9197-7b6f01d238ad" providerId="ADAL" clId="{533B10CB-CD9B-4A63-AD29-FE9B48E1F6E7}" dt="2023-11-28T18:58:49.109" v="12727" actId="1076"/>
          <ac:picMkLst>
            <pc:docMk/>
            <pc:sldMk cId="791593855" sldId="581"/>
            <ac:picMk id="37890" creationId="{E61C1966-19CA-608B-478B-1B36FA69B6C9}"/>
          </ac:picMkLst>
        </pc:picChg>
      </pc:sldChg>
    </pc:docChg>
  </pc:docChgLst>
  <pc:docChgLst>
    <pc:chgData name="Craig Alexander" userId="cbab3422-1701-47c9-a4f0-14c0d221c31a" providerId="ADAL" clId="{CB8A3854-9A7F-8347-8E81-0E45DAB57B5E}"/>
    <pc:docChg chg="custSel modSld">
      <pc:chgData name="Craig Alexander" userId="cbab3422-1701-47c9-a4f0-14c0d221c31a" providerId="ADAL" clId="{CB8A3854-9A7F-8347-8E81-0E45DAB57B5E}" dt="2023-12-01T16:22:45.360" v="96" actId="313"/>
      <pc:docMkLst>
        <pc:docMk/>
      </pc:docMkLst>
      <pc:sldChg chg="modSp mod">
        <pc:chgData name="Craig Alexander" userId="cbab3422-1701-47c9-a4f0-14c0d221c31a" providerId="ADAL" clId="{CB8A3854-9A7F-8347-8E81-0E45DAB57B5E}" dt="2023-12-01T16:06:50.989" v="1" actId="20577"/>
        <pc:sldMkLst>
          <pc:docMk/>
          <pc:sldMk cId="708941391" sldId="449"/>
        </pc:sldMkLst>
        <pc:spChg chg="mod">
          <ac:chgData name="Craig Alexander" userId="cbab3422-1701-47c9-a4f0-14c0d221c31a" providerId="ADAL" clId="{CB8A3854-9A7F-8347-8E81-0E45DAB57B5E}" dt="2023-12-01T16:06:50.989" v="1" actId="20577"/>
          <ac:spMkLst>
            <pc:docMk/>
            <pc:sldMk cId="708941391" sldId="449"/>
            <ac:spMk id="3" creationId="{2C6B92F1-7C4E-5F90-E0D3-8906B67B25A9}"/>
          </ac:spMkLst>
        </pc:spChg>
      </pc:sldChg>
      <pc:sldChg chg="modSp mod">
        <pc:chgData name="Craig Alexander" userId="cbab3422-1701-47c9-a4f0-14c0d221c31a" providerId="ADAL" clId="{CB8A3854-9A7F-8347-8E81-0E45DAB57B5E}" dt="2023-12-01T16:19:17.954" v="43" actId="1076"/>
        <pc:sldMkLst>
          <pc:docMk/>
          <pc:sldMk cId="4049410116" sldId="456"/>
        </pc:sldMkLst>
        <pc:spChg chg="mod">
          <ac:chgData name="Craig Alexander" userId="cbab3422-1701-47c9-a4f0-14c0d221c31a" providerId="ADAL" clId="{CB8A3854-9A7F-8347-8E81-0E45DAB57B5E}" dt="2023-12-01T16:19:11.965" v="40" actId="20577"/>
          <ac:spMkLst>
            <pc:docMk/>
            <pc:sldMk cId="4049410116" sldId="456"/>
            <ac:spMk id="3" creationId="{2C6B92F1-7C4E-5F90-E0D3-8906B67B25A9}"/>
          </ac:spMkLst>
        </pc:spChg>
        <pc:picChg chg="mod">
          <ac:chgData name="Craig Alexander" userId="cbab3422-1701-47c9-a4f0-14c0d221c31a" providerId="ADAL" clId="{CB8A3854-9A7F-8347-8E81-0E45DAB57B5E}" dt="2023-12-01T16:19:17.954" v="43" actId="1076"/>
          <ac:picMkLst>
            <pc:docMk/>
            <pc:sldMk cId="4049410116" sldId="456"/>
            <ac:picMk id="6" creationId="{9E4CBF89-FF58-73A7-553A-1077487FC1FE}"/>
          </ac:picMkLst>
        </pc:picChg>
      </pc:sldChg>
      <pc:sldChg chg="modSp mod">
        <pc:chgData name="Craig Alexander" userId="cbab3422-1701-47c9-a4f0-14c0d221c31a" providerId="ADAL" clId="{CB8A3854-9A7F-8347-8E81-0E45DAB57B5E}" dt="2023-12-01T16:20:09.672" v="59" actId="20577"/>
        <pc:sldMkLst>
          <pc:docMk/>
          <pc:sldMk cId="496378683" sldId="474"/>
        </pc:sldMkLst>
        <pc:spChg chg="mod">
          <ac:chgData name="Craig Alexander" userId="cbab3422-1701-47c9-a4f0-14c0d221c31a" providerId="ADAL" clId="{CB8A3854-9A7F-8347-8E81-0E45DAB57B5E}" dt="2023-12-01T16:20:09.672" v="59" actId="20577"/>
          <ac:spMkLst>
            <pc:docMk/>
            <pc:sldMk cId="496378683" sldId="474"/>
            <ac:spMk id="3" creationId="{2C6B92F1-7C4E-5F90-E0D3-8906B67B25A9}"/>
          </ac:spMkLst>
        </pc:spChg>
      </pc:sldChg>
      <pc:sldChg chg="modSp mod">
        <pc:chgData name="Craig Alexander" userId="cbab3422-1701-47c9-a4f0-14c0d221c31a" providerId="ADAL" clId="{CB8A3854-9A7F-8347-8E81-0E45DAB57B5E}" dt="2023-12-01T16:20:40.721" v="61" actId="20577"/>
        <pc:sldMkLst>
          <pc:docMk/>
          <pc:sldMk cId="2971628947" sldId="477"/>
        </pc:sldMkLst>
        <pc:spChg chg="mod">
          <ac:chgData name="Craig Alexander" userId="cbab3422-1701-47c9-a4f0-14c0d221c31a" providerId="ADAL" clId="{CB8A3854-9A7F-8347-8E81-0E45DAB57B5E}" dt="2023-12-01T16:20:38.472" v="60" actId="20577"/>
          <ac:spMkLst>
            <pc:docMk/>
            <pc:sldMk cId="2971628947" sldId="477"/>
            <ac:spMk id="3" creationId="{2C6B92F1-7C4E-5F90-E0D3-8906B67B25A9}"/>
          </ac:spMkLst>
        </pc:spChg>
        <pc:spChg chg="mod">
          <ac:chgData name="Craig Alexander" userId="cbab3422-1701-47c9-a4f0-14c0d221c31a" providerId="ADAL" clId="{CB8A3854-9A7F-8347-8E81-0E45DAB57B5E}" dt="2023-12-01T16:20:40.721" v="61" actId="20577"/>
          <ac:spMkLst>
            <pc:docMk/>
            <pc:sldMk cId="2971628947" sldId="477"/>
            <ac:spMk id="7" creationId="{1CE8B6EC-2B9B-85FE-23CA-F652AEDD0655}"/>
          </ac:spMkLst>
        </pc:spChg>
      </pc:sldChg>
      <pc:sldChg chg="modSp mod">
        <pc:chgData name="Craig Alexander" userId="cbab3422-1701-47c9-a4f0-14c0d221c31a" providerId="ADAL" clId="{CB8A3854-9A7F-8347-8E81-0E45DAB57B5E}" dt="2023-12-01T16:20:51.792" v="64" actId="20577"/>
        <pc:sldMkLst>
          <pc:docMk/>
          <pc:sldMk cId="1205869441" sldId="479"/>
        </pc:sldMkLst>
        <pc:spChg chg="mod">
          <ac:chgData name="Craig Alexander" userId="cbab3422-1701-47c9-a4f0-14c0d221c31a" providerId="ADAL" clId="{CB8A3854-9A7F-8347-8E81-0E45DAB57B5E}" dt="2023-12-01T16:20:51.792" v="64" actId="20577"/>
          <ac:spMkLst>
            <pc:docMk/>
            <pc:sldMk cId="1205869441" sldId="479"/>
            <ac:spMk id="3" creationId="{2C6B92F1-7C4E-5F90-E0D3-8906B67B25A9}"/>
          </ac:spMkLst>
        </pc:spChg>
      </pc:sldChg>
      <pc:sldChg chg="modSp mod">
        <pc:chgData name="Craig Alexander" userId="cbab3422-1701-47c9-a4f0-14c0d221c31a" providerId="ADAL" clId="{CB8A3854-9A7F-8347-8E81-0E45DAB57B5E}" dt="2023-12-01T16:20:55.042" v="65" actId="20577"/>
        <pc:sldMkLst>
          <pc:docMk/>
          <pc:sldMk cId="1526778828" sldId="480"/>
        </pc:sldMkLst>
        <pc:spChg chg="mod">
          <ac:chgData name="Craig Alexander" userId="cbab3422-1701-47c9-a4f0-14c0d221c31a" providerId="ADAL" clId="{CB8A3854-9A7F-8347-8E81-0E45DAB57B5E}" dt="2023-12-01T16:20:55.042" v="65" actId="20577"/>
          <ac:spMkLst>
            <pc:docMk/>
            <pc:sldMk cId="1526778828" sldId="480"/>
            <ac:spMk id="3" creationId="{2C6B92F1-7C4E-5F90-E0D3-8906B67B25A9}"/>
          </ac:spMkLst>
        </pc:spChg>
      </pc:sldChg>
      <pc:sldChg chg="modSp mod">
        <pc:chgData name="Craig Alexander" userId="cbab3422-1701-47c9-a4f0-14c0d221c31a" providerId="ADAL" clId="{CB8A3854-9A7F-8347-8E81-0E45DAB57B5E}" dt="2023-12-01T16:21:00.890" v="66" actId="20577"/>
        <pc:sldMkLst>
          <pc:docMk/>
          <pc:sldMk cId="782804590" sldId="481"/>
        </pc:sldMkLst>
        <pc:spChg chg="mod">
          <ac:chgData name="Craig Alexander" userId="cbab3422-1701-47c9-a4f0-14c0d221c31a" providerId="ADAL" clId="{CB8A3854-9A7F-8347-8E81-0E45DAB57B5E}" dt="2023-12-01T16:21:00.890" v="66" actId="20577"/>
          <ac:spMkLst>
            <pc:docMk/>
            <pc:sldMk cId="782804590" sldId="481"/>
            <ac:spMk id="3" creationId="{2C6B92F1-7C4E-5F90-E0D3-8906B67B25A9}"/>
          </ac:spMkLst>
        </pc:spChg>
      </pc:sldChg>
      <pc:sldChg chg="modSp mod">
        <pc:chgData name="Craig Alexander" userId="cbab3422-1701-47c9-a4f0-14c0d221c31a" providerId="ADAL" clId="{CB8A3854-9A7F-8347-8E81-0E45DAB57B5E}" dt="2023-12-01T16:21:47.637" v="95" actId="20577"/>
        <pc:sldMkLst>
          <pc:docMk/>
          <pc:sldMk cId="786183043" sldId="488"/>
        </pc:sldMkLst>
        <pc:spChg chg="mod">
          <ac:chgData name="Craig Alexander" userId="cbab3422-1701-47c9-a4f0-14c0d221c31a" providerId="ADAL" clId="{CB8A3854-9A7F-8347-8E81-0E45DAB57B5E}" dt="2023-12-01T16:21:47.637" v="95" actId="20577"/>
          <ac:spMkLst>
            <pc:docMk/>
            <pc:sldMk cId="786183043" sldId="488"/>
            <ac:spMk id="3" creationId="{2C6B92F1-7C4E-5F90-E0D3-8906B67B25A9}"/>
          </ac:spMkLst>
        </pc:spChg>
      </pc:sldChg>
      <pc:sldChg chg="modSp mod">
        <pc:chgData name="Craig Alexander" userId="cbab3422-1701-47c9-a4f0-14c0d221c31a" providerId="ADAL" clId="{CB8A3854-9A7F-8347-8E81-0E45DAB57B5E}" dt="2023-12-01T16:22:45.360" v="96" actId="313"/>
        <pc:sldMkLst>
          <pc:docMk/>
          <pc:sldMk cId="2098527932" sldId="500"/>
        </pc:sldMkLst>
        <pc:spChg chg="mod">
          <ac:chgData name="Craig Alexander" userId="cbab3422-1701-47c9-a4f0-14c0d221c31a" providerId="ADAL" clId="{CB8A3854-9A7F-8347-8E81-0E45DAB57B5E}" dt="2023-12-01T16:22:45.360" v="96" actId="313"/>
          <ac:spMkLst>
            <pc:docMk/>
            <pc:sldMk cId="2098527932" sldId="500"/>
            <ac:spMk id="3" creationId="{2C6B92F1-7C4E-5F90-E0D3-8906B67B25A9}"/>
          </ac:spMkLst>
        </pc:spChg>
      </pc:sldChg>
      <pc:sldChg chg="modSp mod">
        <pc:chgData name="Craig Alexander" userId="cbab3422-1701-47c9-a4f0-14c0d221c31a" providerId="ADAL" clId="{CB8A3854-9A7F-8347-8E81-0E45DAB57B5E}" dt="2023-12-01T16:12:00.256" v="10" actId="14100"/>
        <pc:sldMkLst>
          <pc:docMk/>
          <pc:sldMk cId="3783666157" sldId="557"/>
        </pc:sldMkLst>
        <pc:picChg chg="mod">
          <ac:chgData name="Craig Alexander" userId="cbab3422-1701-47c9-a4f0-14c0d221c31a" providerId="ADAL" clId="{CB8A3854-9A7F-8347-8E81-0E45DAB57B5E}" dt="2023-12-01T16:12:00.256" v="10" actId="14100"/>
          <ac:picMkLst>
            <pc:docMk/>
            <pc:sldMk cId="3783666157" sldId="557"/>
            <ac:picMk id="18" creationId="{ABC86A25-1954-EDBE-F15E-3FB859A5C727}"/>
          </ac:picMkLst>
        </pc:picChg>
      </pc:sldChg>
      <pc:sldChg chg="modSp mod">
        <pc:chgData name="Craig Alexander" userId="cbab3422-1701-47c9-a4f0-14c0d221c31a" providerId="ADAL" clId="{CB8A3854-9A7F-8347-8E81-0E45DAB57B5E}" dt="2023-12-01T16:12:04.946" v="11" actId="14100"/>
        <pc:sldMkLst>
          <pc:docMk/>
          <pc:sldMk cId="921594009" sldId="558"/>
        </pc:sldMkLst>
        <pc:picChg chg="mod">
          <ac:chgData name="Craig Alexander" userId="cbab3422-1701-47c9-a4f0-14c0d221c31a" providerId="ADAL" clId="{CB8A3854-9A7F-8347-8E81-0E45DAB57B5E}" dt="2023-12-01T16:12:04.946" v="11" actId="14100"/>
          <ac:picMkLst>
            <pc:docMk/>
            <pc:sldMk cId="921594009" sldId="558"/>
            <ac:picMk id="18" creationId="{ABC86A25-1954-EDBE-F15E-3FB859A5C727}"/>
          </ac:picMkLst>
        </pc:picChg>
      </pc:sldChg>
    </pc:docChg>
  </pc:docChgLst>
  <pc:docChgLst>
    <pc:chgData name="Vinny Davies" userId="b3c95d76-c150-4dfb-9197-7b6f01d238ad" providerId="ADAL" clId="{9E34FCA6-C546-4ADF-A45C-E90A54A7DB17}"/>
    <pc:docChg chg="undo redo custSel addSld delSld modSld sldOrd addSection modSection">
      <pc:chgData name="Vinny Davies" userId="b3c95d76-c150-4dfb-9197-7b6f01d238ad" providerId="ADAL" clId="{9E34FCA6-C546-4ADF-A45C-E90A54A7DB17}" dt="2023-12-01T16:46:37.684" v="15487" actId="20577"/>
      <pc:docMkLst>
        <pc:docMk/>
      </pc:docMkLst>
      <pc:sldChg chg="modSp mod">
        <pc:chgData name="Vinny Davies" userId="b3c95d76-c150-4dfb-9197-7b6f01d238ad" providerId="ADAL" clId="{9E34FCA6-C546-4ADF-A45C-E90A54A7DB17}" dt="2023-11-24T18:47:44.197" v="3580" actId="27636"/>
        <pc:sldMkLst>
          <pc:docMk/>
          <pc:sldMk cId="4244171547" sldId="256"/>
        </pc:sldMkLst>
        <pc:spChg chg="mod">
          <ac:chgData name="Vinny Davies" userId="b3c95d76-c150-4dfb-9197-7b6f01d238ad" providerId="ADAL" clId="{9E34FCA6-C546-4ADF-A45C-E90A54A7DB17}" dt="2023-11-09T18:05:37.471" v="764" actId="27636"/>
          <ac:spMkLst>
            <pc:docMk/>
            <pc:sldMk cId="4244171547" sldId="256"/>
            <ac:spMk id="2" creationId="{00000000-0000-0000-0000-000000000000}"/>
          </ac:spMkLst>
        </pc:spChg>
        <pc:spChg chg="mod">
          <ac:chgData name="Vinny Davies" userId="b3c95d76-c150-4dfb-9197-7b6f01d238ad" providerId="ADAL" clId="{9E34FCA6-C546-4ADF-A45C-E90A54A7DB17}" dt="2023-11-24T18:47:44.197" v="3580" actId="27636"/>
          <ac:spMkLst>
            <pc:docMk/>
            <pc:sldMk cId="4244171547" sldId="256"/>
            <ac:spMk id="3" creationId="{00000000-0000-0000-0000-000000000000}"/>
          </ac:spMkLst>
        </pc:spChg>
      </pc:sldChg>
      <pc:sldChg chg="add ord">
        <pc:chgData name="Vinny Davies" userId="b3c95d76-c150-4dfb-9197-7b6f01d238ad" providerId="ADAL" clId="{9E34FCA6-C546-4ADF-A45C-E90A54A7DB17}" dt="2023-11-24T18:08:51.322" v="1664" actId="20578"/>
        <pc:sldMkLst>
          <pc:docMk/>
          <pc:sldMk cId="134365508" sldId="273"/>
        </pc:sldMkLst>
      </pc:sldChg>
      <pc:sldChg chg="modSp del mod">
        <pc:chgData name="Vinny Davies" userId="b3c95d76-c150-4dfb-9197-7b6f01d238ad" providerId="ADAL" clId="{9E34FCA6-C546-4ADF-A45C-E90A54A7DB17}" dt="2023-11-09T18:01:54.628" v="204" actId="47"/>
        <pc:sldMkLst>
          <pc:docMk/>
          <pc:sldMk cId="3006378702" sldId="273"/>
        </pc:sldMkLst>
        <pc:spChg chg="mod">
          <ac:chgData name="Vinny Davies" userId="b3c95d76-c150-4dfb-9197-7b6f01d238ad" providerId="ADAL" clId="{9E34FCA6-C546-4ADF-A45C-E90A54A7DB17}" dt="2023-11-09T18:01:48.828" v="202" actId="20577"/>
          <ac:spMkLst>
            <pc:docMk/>
            <pc:sldMk cId="3006378702" sldId="273"/>
            <ac:spMk id="2" creationId="{72C03AA1-5E47-2841-A2C0-74489FA31DDB}"/>
          </ac:spMkLst>
        </pc:spChg>
      </pc:sldChg>
      <pc:sldChg chg="add del">
        <pc:chgData name="Vinny Davies" userId="b3c95d76-c150-4dfb-9197-7b6f01d238ad" providerId="ADAL" clId="{9E34FCA6-C546-4ADF-A45C-E90A54A7DB17}" dt="2023-11-09T18:01:54.628" v="204" actId="47"/>
        <pc:sldMkLst>
          <pc:docMk/>
          <pc:sldMk cId="2887075949" sldId="392"/>
        </pc:sldMkLst>
      </pc:sldChg>
      <pc:sldChg chg="modSp add del mod">
        <pc:chgData name="Vinny Davies" userId="b3c95d76-c150-4dfb-9197-7b6f01d238ad" providerId="ADAL" clId="{9E34FCA6-C546-4ADF-A45C-E90A54A7DB17}" dt="2023-11-09T18:04:29.728" v="625" actId="20577"/>
        <pc:sldMkLst>
          <pc:docMk/>
          <pc:sldMk cId="2427181910" sldId="447"/>
        </pc:sldMkLst>
        <pc:spChg chg="mod">
          <ac:chgData name="Vinny Davies" userId="b3c95d76-c150-4dfb-9197-7b6f01d238ad" providerId="ADAL" clId="{9E34FCA6-C546-4ADF-A45C-E90A54A7DB17}" dt="2023-11-09T18:02:07.299" v="221" actId="20577"/>
          <ac:spMkLst>
            <pc:docMk/>
            <pc:sldMk cId="2427181910" sldId="447"/>
            <ac:spMk id="5" creationId="{00000000-0000-0000-0000-000000000000}"/>
          </ac:spMkLst>
        </pc:spChg>
        <pc:spChg chg="mod">
          <ac:chgData name="Vinny Davies" userId="b3c95d76-c150-4dfb-9197-7b6f01d238ad" providerId="ADAL" clId="{9E34FCA6-C546-4ADF-A45C-E90A54A7DB17}" dt="2023-11-09T18:04:29.728" v="625" actId="20577"/>
          <ac:spMkLst>
            <pc:docMk/>
            <pc:sldMk cId="2427181910" sldId="447"/>
            <ac:spMk id="6" creationId="{00000000-0000-0000-0000-000000000000}"/>
          </ac:spMkLst>
        </pc:spChg>
      </pc:sldChg>
      <pc:sldChg chg="new del">
        <pc:chgData name="Vinny Davies" userId="b3c95d76-c150-4dfb-9197-7b6f01d238ad" providerId="ADAL" clId="{9E34FCA6-C546-4ADF-A45C-E90A54A7DB17}" dt="2023-11-09T18:06:16.552" v="767" actId="47"/>
        <pc:sldMkLst>
          <pc:docMk/>
          <pc:sldMk cId="4096730343" sldId="448"/>
        </pc:sldMkLst>
      </pc:sldChg>
      <pc:sldChg chg="modSp new mod">
        <pc:chgData name="Vinny Davies" userId="b3c95d76-c150-4dfb-9197-7b6f01d238ad" providerId="ADAL" clId="{9E34FCA6-C546-4ADF-A45C-E90A54A7DB17}" dt="2023-11-09T18:10:07.349" v="1422" actId="20577"/>
        <pc:sldMkLst>
          <pc:docMk/>
          <pc:sldMk cId="708941391" sldId="449"/>
        </pc:sldMkLst>
        <pc:spChg chg="mod">
          <ac:chgData name="Vinny Davies" userId="b3c95d76-c150-4dfb-9197-7b6f01d238ad" providerId="ADAL" clId="{9E34FCA6-C546-4ADF-A45C-E90A54A7DB17}" dt="2023-11-09T18:06:56.517" v="824" actId="313"/>
          <ac:spMkLst>
            <pc:docMk/>
            <pc:sldMk cId="708941391" sldId="449"/>
            <ac:spMk id="2" creationId="{B0EFD2E1-B3DB-A686-AFC1-8A3C3C52CBD0}"/>
          </ac:spMkLst>
        </pc:spChg>
        <pc:spChg chg="mod">
          <ac:chgData name="Vinny Davies" userId="b3c95d76-c150-4dfb-9197-7b6f01d238ad" providerId="ADAL" clId="{9E34FCA6-C546-4ADF-A45C-E90A54A7DB17}" dt="2023-11-09T18:10:07.349" v="1422" actId="20577"/>
          <ac:spMkLst>
            <pc:docMk/>
            <pc:sldMk cId="708941391" sldId="449"/>
            <ac:spMk id="3" creationId="{2C6B92F1-7C4E-5F90-E0D3-8906B67B25A9}"/>
          </ac:spMkLst>
        </pc:spChg>
      </pc:sldChg>
      <pc:sldChg chg="addSp delSp modSp add mod">
        <pc:chgData name="Vinny Davies" userId="b3c95d76-c150-4dfb-9197-7b6f01d238ad" providerId="ADAL" clId="{9E34FCA6-C546-4ADF-A45C-E90A54A7DB17}" dt="2023-11-24T18:12:39.232" v="1811" actId="20577"/>
        <pc:sldMkLst>
          <pc:docMk/>
          <pc:sldMk cId="3896333499" sldId="450"/>
        </pc:sldMkLst>
        <pc:spChg chg="mod">
          <ac:chgData name="Vinny Davies" userId="b3c95d76-c150-4dfb-9197-7b6f01d238ad" providerId="ADAL" clId="{9E34FCA6-C546-4ADF-A45C-E90A54A7DB17}" dt="2023-11-24T18:12:39.232" v="1811" actId="20577"/>
          <ac:spMkLst>
            <pc:docMk/>
            <pc:sldMk cId="3896333499" sldId="450"/>
            <ac:spMk id="3" creationId="{2C6B92F1-7C4E-5F90-E0D3-8906B67B25A9}"/>
          </ac:spMkLst>
        </pc:spChg>
        <pc:spChg chg="add del">
          <ac:chgData name="Vinny Davies" userId="b3c95d76-c150-4dfb-9197-7b6f01d238ad" providerId="ADAL" clId="{9E34FCA6-C546-4ADF-A45C-E90A54A7DB17}" dt="2023-11-09T18:10:51.340" v="1456"/>
          <ac:spMkLst>
            <pc:docMk/>
            <pc:sldMk cId="3896333499" sldId="450"/>
            <ac:spMk id="4" creationId="{B5E495D0-79D1-EE56-056B-E04C0901092A}"/>
          </ac:spMkLst>
        </pc:spChg>
        <pc:picChg chg="add mod">
          <ac:chgData name="Vinny Davies" userId="b3c95d76-c150-4dfb-9197-7b6f01d238ad" providerId="ADAL" clId="{9E34FCA6-C546-4ADF-A45C-E90A54A7DB17}" dt="2023-11-24T18:12:11.843" v="1735" actId="1076"/>
          <ac:picMkLst>
            <pc:docMk/>
            <pc:sldMk cId="3896333499" sldId="450"/>
            <ac:picMk id="5" creationId="{42426416-9BCB-30A6-A951-4DA52D355EDF}"/>
          </ac:picMkLst>
        </pc:picChg>
      </pc:sldChg>
      <pc:sldChg chg="addSp delSp modSp add mod">
        <pc:chgData name="Vinny Davies" userId="b3c95d76-c150-4dfb-9197-7b6f01d238ad" providerId="ADAL" clId="{9E34FCA6-C546-4ADF-A45C-E90A54A7DB17}" dt="2023-11-27T13:48:59.766" v="6875" actId="1076"/>
        <pc:sldMkLst>
          <pc:docMk/>
          <pc:sldMk cId="4199045241" sldId="451"/>
        </pc:sldMkLst>
        <pc:spChg chg="mod">
          <ac:chgData name="Vinny Davies" userId="b3c95d76-c150-4dfb-9197-7b6f01d238ad" providerId="ADAL" clId="{9E34FCA6-C546-4ADF-A45C-E90A54A7DB17}" dt="2023-11-24T18:07:37.530" v="1637" actId="20577"/>
          <ac:spMkLst>
            <pc:docMk/>
            <pc:sldMk cId="4199045241" sldId="451"/>
            <ac:spMk id="2" creationId="{B0EFD2E1-B3DB-A686-AFC1-8A3C3C52CBD0}"/>
          </ac:spMkLst>
        </pc:spChg>
        <pc:spChg chg="mod">
          <ac:chgData name="Vinny Davies" userId="b3c95d76-c150-4dfb-9197-7b6f01d238ad" providerId="ADAL" clId="{9E34FCA6-C546-4ADF-A45C-E90A54A7DB17}" dt="2023-11-27T13:46:25.899" v="6831" actId="20577"/>
          <ac:spMkLst>
            <pc:docMk/>
            <pc:sldMk cId="4199045241" sldId="451"/>
            <ac:spMk id="3" creationId="{2C6B92F1-7C4E-5F90-E0D3-8906B67B25A9}"/>
          </ac:spMkLst>
        </pc:spChg>
        <pc:spChg chg="add mod">
          <ac:chgData name="Vinny Davies" userId="b3c95d76-c150-4dfb-9197-7b6f01d238ad" providerId="ADAL" clId="{9E34FCA6-C546-4ADF-A45C-E90A54A7DB17}" dt="2023-11-27T13:48:59.766" v="6875" actId="1076"/>
          <ac:spMkLst>
            <pc:docMk/>
            <pc:sldMk cId="4199045241" sldId="451"/>
            <ac:spMk id="4" creationId="{3F575CFA-7BB9-220C-3DCB-335B74A7FC7E}"/>
          </ac:spMkLst>
        </pc:spChg>
        <pc:picChg chg="del">
          <ac:chgData name="Vinny Davies" userId="b3c95d76-c150-4dfb-9197-7b6f01d238ad" providerId="ADAL" clId="{9E34FCA6-C546-4ADF-A45C-E90A54A7DB17}" dt="2023-11-24T18:07:40.719" v="1638" actId="478"/>
          <ac:picMkLst>
            <pc:docMk/>
            <pc:sldMk cId="4199045241" sldId="451"/>
            <ac:picMk id="5" creationId="{42426416-9BCB-30A6-A951-4DA52D355EDF}"/>
          </ac:picMkLst>
        </pc:picChg>
        <pc:picChg chg="add del mod modCrop">
          <ac:chgData name="Vinny Davies" userId="b3c95d76-c150-4dfb-9197-7b6f01d238ad" providerId="ADAL" clId="{9E34FCA6-C546-4ADF-A45C-E90A54A7DB17}" dt="2023-11-24T18:16:34.748" v="2151" actId="478"/>
          <ac:picMkLst>
            <pc:docMk/>
            <pc:sldMk cId="4199045241" sldId="451"/>
            <ac:picMk id="6" creationId="{D8141F6F-1650-E2B1-B2CB-21591484925A}"/>
          </ac:picMkLst>
        </pc:picChg>
        <pc:picChg chg="add mod">
          <ac:chgData name="Vinny Davies" userId="b3c95d76-c150-4dfb-9197-7b6f01d238ad" providerId="ADAL" clId="{9E34FCA6-C546-4ADF-A45C-E90A54A7DB17}" dt="2023-11-24T18:16:59.901" v="2156" actId="1076"/>
          <ac:picMkLst>
            <pc:docMk/>
            <pc:sldMk cId="4199045241" sldId="451"/>
            <ac:picMk id="10" creationId="{16F9DBBB-8CD5-7DD5-8E44-25AB67C062A7}"/>
          </ac:picMkLst>
        </pc:picChg>
        <pc:cxnChg chg="add mod ord">
          <ac:chgData name="Vinny Davies" userId="b3c95d76-c150-4dfb-9197-7b6f01d238ad" providerId="ADAL" clId="{9E34FCA6-C546-4ADF-A45C-E90A54A7DB17}" dt="2023-11-24T18:50:15.102" v="3876" actId="1076"/>
          <ac:cxnSpMkLst>
            <pc:docMk/>
            <pc:sldMk cId="4199045241" sldId="451"/>
            <ac:cxnSpMk id="8" creationId="{0F2339B0-80A5-60B7-4DA5-7865A2C2A230}"/>
          </ac:cxnSpMkLst>
        </pc:cxnChg>
      </pc:sldChg>
      <pc:sldChg chg="addSp modSp add mod">
        <pc:chgData name="Vinny Davies" userId="b3c95d76-c150-4dfb-9197-7b6f01d238ad" providerId="ADAL" clId="{9E34FCA6-C546-4ADF-A45C-E90A54A7DB17}" dt="2023-11-24T18:28:29.534" v="2557" actId="20577"/>
        <pc:sldMkLst>
          <pc:docMk/>
          <pc:sldMk cId="2956857440" sldId="452"/>
        </pc:sldMkLst>
        <pc:spChg chg="mod">
          <ac:chgData name="Vinny Davies" userId="b3c95d76-c150-4dfb-9197-7b6f01d238ad" providerId="ADAL" clId="{9E34FCA6-C546-4ADF-A45C-E90A54A7DB17}" dt="2023-11-24T18:07:54.916" v="1657" actId="20577"/>
          <ac:spMkLst>
            <pc:docMk/>
            <pc:sldMk cId="2956857440" sldId="452"/>
            <ac:spMk id="2" creationId="{B0EFD2E1-B3DB-A686-AFC1-8A3C3C52CBD0}"/>
          </ac:spMkLst>
        </pc:spChg>
        <pc:spChg chg="mod">
          <ac:chgData name="Vinny Davies" userId="b3c95d76-c150-4dfb-9197-7b6f01d238ad" providerId="ADAL" clId="{9E34FCA6-C546-4ADF-A45C-E90A54A7DB17}" dt="2023-11-24T18:28:29.534" v="2557" actId="20577"/>
          <ac:spMkLst>
            <pc:docMk/>
            <pc:sldMk cId="2956857440" sldId="452"/>
            <ac:spMk id="3" creationId="{2C6B92F1-7C4E-5F90-E0D3-8906B67B25A9}"/>
          </ac:spMkLst>
        </pc:spChg>
        <pc:picChg chg="add mod">
          <ac:chgData name="Vinny Davies" userId="b3c95d76-c150-4dfb-9197-7b6f01d238ad" providerId="ADAL" clId="{9E34FCA6-C546-4ADF-A45C-E90A54A7DB17}" dt="2023-11-24T18:22:15.074" v="2209" actId="1076"/>
          <ac:picMkLst>
            <pc:docMk/>
            <pc:sldMk cId="2956857440" sldId="452"/>
            <ac:picMk id="5" creationId="{AA90EBC9-E068-8CCB-BF69-6BAFD17CA86C}"/>
          </ac:picMkLst>
        </pc:picChg>
      </pc:sldChg>
      <pc:sldChg chg="addSp delSp modSp add mod ord">
        <pc:chgData name="Vinny Davies" userId="b3c95d76-c150-4dfb-9197-7b6f01d238ad" providerId="ADAL" clId="{9E34FCA6-C546-4ADF-A45C-E90A54A7DB17}" dt="2023-11-27T13:48:32.777" v="6869" actId="1076"/>
        <pc:sldMkLst>
          <pc:docMk/>
          <pc:sldMk cId="1922681184" sldId="453"/>
        </pc:sldMkLst>
        <pc:spChg chg="mod">
          <ac:chgData name="Vinny Davies" userId="b3c95d76-c150-4dfb-9197-7b6f01d238ad" providerId="ADAL" clId="{9E34FCA6-C546-4ADF-A45C-E90A54A7DB17}" dt="2023-11-24T18:29:18.832" v="2571" actId="20577"/>
          <ac:spMkLst>
            <pc:docMk/>
            <pc:sldMk cId="1922681184" sldId="453"/>
            <ac:spMk id="2" creationId="{B0EFD2E1-B3DB-A686-AFC1-8A3C3C52CBD0}"/>
          </ac:spMkLst>
        </pc:spChg>
        <pc:spChg chg="mod">
          <ac:chgData name="Vinny Davies" userId="b3c95d76-c150-4dfb-9197-7b6f01d238ad" providerId="ADAL" clId="{9E34FCA6-C546-4ADF-A45C-E90A54A7DB17}" dt="2023-11-24T18:37:57.083" v="2939" actId="403"/>
          <ac:spMkLst>
            <pc:docMk/>
            <pc:sldMk cId="1922681184" sldId="453"/>
            <ac:spMk id="3" creationId="{2C6B92F1-7C4E-5F90-E0D3-8906B67B25A9}"/>
          </ac:spMkLst>
        </pc:spChg>
        <pc:spChg chg="add del mod">
          <ac:chgData name="Vinny Davies" userId="b3c95d76-c150-4dfb-9197-7b6f01d238ad" providerId="ADAL" clId="{9E34FCA6-C546-4ADF-A45C-E90A54A7DB17}" dt="2023-11-24T18:30:15.707" v="2588" actId="478"/>
          <ac:spMkLst>
            <pc:docMk/>
            <pc:sldMk cId="1922681184" sldId="453"/>
            <ac:spMk id="4" creationId="{FE1A9837-1AA0-D7CB-5C9B-4FA9F804B4F7}"/>
          </ac:spMkLst>
        </pc:spChg>
        <pc:spChg chg="add mod">
          <ac:chgData name="Vinny Davies" userId="b3c95d76-c150-4dfb-9197-7b6f01d238ad" providerId="ADAL" clId="{9E34FCA6-C546-4ADF-A45C-E90A54A7DB17}" dt="2023-11-27T13:48:32.777" v="6869" actId="1076"/>
          <ac:spMkLst>
            <pc:docMk/>
            <pc:sldMk cId="1922681184" sldId="453"/>
            <ac:spMk id="7" creationId="{73D5EEEC-6D28-B6F8-8774-1D659191BA92}"/>
          </ac:spMkLst>
        </pc:spChg>
        <pc:spChg chg="add mod">
          <ac:chgData name="Vinny Davies" userId="b3c95d76-c150-4dfb-9197-7b6f01d238ad" providerId="ADAL" clId="{9E34FCA6-C546-4ADF-A45C-E90A54A7DB17}" dt="2023-11-24T18:35:49.800" v="2858" actId="571"/>
          <ac:spMkLst>
            <pc:docMk/>
            <pc:sldMk cId="1922681184" sldId="453"/>
            <ac:spMk id="10" creationId="{6CBB67C8-00CA-42E3-7B9B-7C797A2FA3C0}"/>
          </ac:spMkLst>
        </pc:spChg>
        <pc:picChg chg="del mod">
          <ac:chgData name="Vinny Davies" userId="b3c95d76-c150-4dfb-9197-7b6f01d238ad" providerId="ADAL" clId="{9E34FCA6-C546-4ADF-A45C-E90A54A7DB17}" dt="2023-11-24T18:29:20.815" v="2573" actId="478"/>
          <ac:picMkLst>
            <pc:docMk/>
            <pc:sldMk cId="1922681184" sldId="453"/>
            <ac:picMk id="5" creationId="{AA90EBC9-E068-8CCB-BF69-6BAFD17CA86C}"/>
          </ac:picMkLst>
        </pc:picChg>
        <pc:picChg chg="add mod ord">
          <ac:chgData name="Vinny Davies" userId="b3c95d76-c150-4dfb-9197-7b6f01d238ad" providerId="ADAL" clId="{9E34FCA6-C546-4ADF-A45C-E90A54A7DB17}" dt="2023-11-24T18:36:51.773" v="2912" actId="1076"/>
          <ac:picMkLst>
            <pc:docMk/>
            <pc:sldMk cId="1922681184" sldId="453"/>
            <ac:picMk id="9" creationId="{C1523441-FFAE-2C86-4348-AC13B85CC1F2}"/>
          </ac:picMkLst>
        </pc:picChg>
        <pc:picChg chg="add del mod">
          <ac:chgData name="Vinny Davies" userId="b3c95d76-c150-4dfb-9197-7b6f01d238ad" providerId="ADAL" clId="{9E34FCA6-C546-4ADF-A45C-E90A54A7DB17}" dt="2023-11-24T18:35:49.181" v="2857" actId="22"/>
          <ac:picMkLst>
            <pc:docMk/>
            <pc:sldMk cId="1922681184" sldId="453"/>
            <ac:picMk id="12" creationId="{68241C5A-13D0-B9D4-2D78-FAFF32A68FF5}"/>
          </ac:picMkLst>
        </pc:picChg>
        <pc:picChg chg="add mod">
          <ac:chgData name="Vinny Davies" userId="b3c95d76-c150-4dfb-9197-7b6f01d238ad" providerId="ADAL" clId="{9E34FCA6-C546-4ADF-A45C-E90A54A7DB17}" dt="2023-11-24T18:37:48.485" v="2932" actId="1076"/>
          <ac:picMkLst>
            <pc:docMk/>
            <pc:sldMk cId="1922681184" sldId="453"/>
            <ac:picMk id="14" creationId="{867442B2-5BD9-9B69-4C83-7CCC5A2D2947}"/>
          </ac:picMkLst>
        </pc:picChg>
        <pc:picChg chg="add mod">
          <ac:chgData name="Vinny Davies" userId="b3c95d76-c150-4dfb-9197-7b6f01d238ad" providerId="ADAL" clId="{9E34FCA6-C546-4ADF-A45C-E90A54A7DB17}" dt="2023-11-24T18:30:18.864" v="2590" actId="1076"/>
          <ac:picMkLst>
            <pc:docMk/>
            <pc:sldMk cId="1922681184" sldId="453"/>
            <ac:picMk id="1026" creationId="{F51B80D8-C3FC-A46B-C5AE-01AA0EEDDB4B}"/>
          </ac:picMkLst>
        </pc:picChg>
      </pc:sldChg>
      <pc:sldChg chg="addSp delSp modSp add mod ord">
        <pc:chgData name="Vinny Davies" userId="b3c95d76-c150-4dfb-9197-7b6f01d238ad" providerId="ADAL" clId="{9E34FCA6-C546-4ADF-A45C-E90A54A7DB17}" dt="2023-11-24T18:44:49.280" v="3317" actId="20577"/>
        <pc:sldMkLst>
          <pc:docMk/>
          <pc:sldMk cId="3022378714" sldId="454"/>
        </pc:sldMkLst>
        <pc:spChg chg="mod">
          <ac:chgData name="Vinny Davies" userId="b3c95d76-c150-4dfb-9197-7b6f01d238ad" providerId="ADAL" clId="{9E34FCA6-C546-4ADF-A45C-E90A54A7DB17}" dt="2023-11-24T18:39:25.427" v="2954" actId="20577"/>
          <ac:spMkLst>
            <pc:docMk/>
            <pc:sldMk cId="3022378714" sldId="454"/>
            <ac:spMk id="2" creationId="{B0EFD2E1-B3DB-A686-AFC1-8A3C3C52CBD0}"/>
          </ac:spMkLst>
        </pc:spChg>
        <pc:spChg chg="mod">
          <ac:chgData name="Vinny Davies" userId="b3c95d76-c150-4dfb-9197-7b6f01d238ad" providerId="ADAL" clId="{9E34FCA6-C546-4ADF-A45C-E90A54A7DB17}" dt="2023-11-24T18:44:49.280" v="3317" actId="20577"/>
          <ac:spMkLst>
            <pc:docMk/>
            <pc:sldMk cId="3022378714" sldId="454"/>
            <ac:spMk id="3" creationId="{2C6B92F1-7C4E-5F90-E0D3-8906B67B25A9}"/>
          </ac:spMkLst>
        </pc:spChg>
        <pc:spChg chg="add del">
          <ac:chgData name="Vinny Davies" userId="b3c95d76-c150-4dfb-9197-7b6f01d238ad" providerId="ADAL" clId="{9E34FCA6-C546-4ADF-A45C-E90A54A7DB17}" dt="2023-11-24T18:43:15.472" v="3280" actId="478"/>
          <ac:spMkLst>
            <pc:docMk/>
            <pc:sldMk cId="3022378714" sldId="454"/>
            <ac:spMk id="7" creationId="{ADBA9504-8655-AEA4-D8BC-D3FBBB6C96A8}"/>
          </ac:spMkLst>
        </pc:spChg>
        <pc:spChg chg="add mod">
          <ac:chgData name="Vinny Davies" userId="b3c95d76-c150-4dfb-9197-7b6f01d238ad" providerId="ADAL" clId="{9E34FCA6-C546-4ADF-A45C-E90A54A7DB17}" dt="2023-11-24T18:43:45.991" v="3289" actId="14100"/>
          <ac:spMkLst>
            <pc:docMk/>
            <pc:sldMk cId="3022378714" sldId="454"/>
            <ac:spMk id="8" creationId="{ED062857-9585-0E7B-AA8A-5B530062F18D}"/>
          </ac:spMkLst>
        </pc:spChg>
        <pc:picChg chg="del">
          <ac:chgData name="Vinny Davies" userId="b3c95d76-c150-4dfb-9197-7b6f01d238ad" providerId="ADAL" clId="{9E34FCA6-C546-4ADF-A45C-E90A54A7DB17}" dt="2023-11-24T18:39:32.495" v="2955" actId="478"/>
          <ac:picMkLst>
            <pc:docMk/>
            <pc:sldMk cId="3022378714" sldId="454"/>
            <ac:picMk id="5" creationId="{AA90EBC9-E068-8CCB-BF69-6BAFD17CA86C}"/>
          </ac:picMkLst>
        </pc:picChg>
        <pc:picChg chg="add mod">
          <ac:chgData name="Vinny Davies" userId="b3c95d76-c150-4dfb-9197-7b6f01d238ad" providerId="ADAL" clId="{9E34FCA6-C546-4ADF-A45C-E90A54A7DB17}" dt="2023-11-24T18:43:35.262" v="3286" actId="1076"/>
          <ac:picMkLst>
            <pc:docMk/>
            <pc:sldMk cId="3022378714" sldId="454"/>
            <ac:picMk id="6" creationId="{22BEBA90-9E26-8D13-4429-900C9B8AB67D}"/>
          </ac:picMkLst>
        </pc:picChg>
      </pc:sldChg>
      <pc:sldChg chg="addSp delSp modSp add mod">
        <pc:chgData name="Vinny Davies" userId="b3c95d76-c150-4dfb-9197-7b6f01d238ad" providerId="ADAL" clId="{9E34FCA6-C546-4ADF-A45C-E90A54A7DB17}" dt="2023-11-24T18:50:31.065" v="3882" actId="14100"/>
        <pc:sldMkLst>
          <pc:docMk/>
          <pc:sldMk cId="1082709056" sldId="455"/>
        </pc:sldMkLst>
        <pc:spChg chg="mod">
          <ac:chgData name="Vinny Davies" userId="b3c95d76-c150-4dfb-9197-7b6f01d238ad" providerId="ADAL" clId="{9E34FCA6-C546-4ADF-A45C-E90A54A7DB17}" dt="2023-11-24T18:45:53.684" v="3334" actId="20577"/>
          <ac:spMkLst>
            <pc:docMk/>
            <pc:sldMk cId="1082709056" sldId="455"/>
            <ac:spMk id="2" creationId="{B0EFD2E1-B3DB-A686-AFC1-8A3C3C52CBD0}"/>
          </ac:spMkLst>
        </pc:spChg>
        <pc:spChg chg="mod">
          <ac:chgData name="Vinny Davies" userId="b3c95d76-c150-4dfb-9197-7b6f01d238ad" providerId="ADAL" clId="{9E34FCA6-C546-4ADF-A45C-E90A54A7DB17}" dt="2023-11-24T18:49:40.363" v="3873" actId="20577"/>
          <ac:spMkLst>
            <pc:docMk/>
            <pc:sldMk cId="1082709056" sldId="455"/>
            <ac:spMk id="3" creationId="{2C6B92F1-7C4E-5F90-E0D3-8906B67B25A9}"/>
          </ac:spMkLst>
        </pc:spChg>
        <pc:spChg chg="del">
          <ac:chgData name="Vinny Davies" userId="b3c95d76-c150-4dfb-9197-7b6f01d238ad" providerId="ADAL" clId="{9E34FCA6-C546-4ADF-A45C-E90A54A7DB17}" dt="2023-11-24T18:46:13.149" v="3336" actId="478"/>
          <ac:spMkLst>
            <pc:docMk/>
            <pc:sldMk cId="1082709056" sldId="455"/>
            <ac:spMk id="8" creationId="{ED062857-9585-0E7B-AA8A-5B530062F18D}"/>
          </ac:spMkLst>
        </pc:spChg>
        <pc:picChg chg="add mod">
          <ac:chgData name="Vinny Davies" userId="b3c95d76-c150-4dfb-9197-7b6f01d238ad" providerId="ADAL" clId="{9E34FCA6-C546-4ADF-A45C-E90A54A7DB17}" dt="2023-11-24T18:50:09.635" v="3875" actId="1076"/>
          <ac:picMkLst>
            <pc:docMk/>
            <pc:sldMk cId="1082709056" sldId="455"/>
            <ac:picMk id="5" creationId="{ACAA761A-14EC-67F7-09C6-C0D381F18A13}"/>
          </ac:picMkLst>
        </pc:picChg>
        <pc:picChg chg="del">
          <ac:chgData name="Vinny Davies" userId="b3c95d76-c150-4dfb-9197-7b6f01d238ad" providerId="ADAL" clId="{9E34FCA6-C546-4ADF-A45C-E90A54A7DB17}" dt="2023-11-24T18:46:10.812" v="3335" actId="478"/>
          <ac:picMkLst>
            <pc:docMk/>
            <pc:sldMk cId="1082709056" sldId="455"/>
            <ac:picMk id="6" creationId="{22BEBA90-9E26-8D13-4429-900C9B8AB67D}"/>
          </ac:picMkLst>
        </pc:picChg>
        <pc:cxnChg chg="add mod">
          <ac:chgData name="Vinny Davies" userId="b3c95d76-c150-4dfb-9197-7b6f01d238ad" providerId="ADAL" clId="{9E34FCA6-C546-4ADF-A45C-E90A54A7DB17}" dt="2023-11-24T18:50:31.065" v="3882" actId="14100"/>
          <ac:cxnSpMkLst>
            <pc:docMk/>
            <pc:sldMk cId="1082709056" sldId="455"/>
            <ac:cxnSpMk id="7" creationId="{23F72478-6063-5EA4-5FF9-AF5DA04E7467}"/>
          </ac:cxnSpMkLst>
        </pc:cxnChg>
      </pc:sldChg>
      <pc:sldChg chg="addSp delSp modSp add mod">
        <pc:chgData name="Vinny Davies" userId="b3c95d76-c150-4dfb-9197-7b6f01d238ad" providerId="ADAL" clId="{9E34FCA6-C546-4ADF-A45C-E90A54A7DB17}" dt="2023-11-24T18:53:04.764" v="4090" actId="20577"/>
        <pc:sldMkLst>
          <pc:docMk/>
          <pc:sldMk cId="4049410116" sldId="456"/>
        </pc:sldMkLst>
        <pc:spChg chg="mod">
          <ac:chgData name="Vinny Davies" userId="b3c95d76-c150-4dfb-9197-7b6f01d238ad" providerId="ADAL" clId="{9E34FCA6-C546-4ADF-A45C-E90A54A7DB17}" dt="2023-11-24T18:51:09.326" v="3901" actId="20577"/>
          <ac:spMkLst>
            <pc:docMk/>
            <pc:sldMk cId="4049410116" sldId="456"/>
            <ac:spMk id="2" creationId="{B0EFD2E1-B3DB-A686-AFC1-8A3C3C52CBD0}"/>
          </ac:spMkLst>
        </pc:spChg>
        <pc:spChg chg="mod">
          <ac:chgData name="Vinny Davies" userId="b3c95d76-c150-4dfb-9197-7b6f01d238ad" providerId="ADAL" clId="{9E34FCA6-C546-4ADF-A45C-E90A54A7DB17}" dt="2023-11-24T18:53:04.764" v="4090" actId="20577"/>
          <ac:spMkLst>
            <pc:docMk/>
            <pc:sldMk cId="4049410116" sldId="456"/>
            <ac:spMk id="3" creationId="{2C6B92F1-7C4E-5F90-E0D3-8906B67B25A9}"/>
          </ac:spMkLst>
        </pc:spChg>
        <pc:picChg chg="del">
          <ac:chgData name="Vinny Davies" userId="b3c95d76-c150-4dfb-9197-7b6f01d238ad" providerId="ADAL" clId="{9E34FCA6-C546-4ADF-A45C-E90A54A7DB17}" dt="2023-11-24T18:51:26.361" v="3902" actId="478"/>
          <ac:picMkLst>
            <pc:docMk/>
            <pc:sldMk cId="4049410116" sldId="456"/>
            <ac:picMk id="5" creationId="{ACAA761A-14EC-67F7-09C6-C0D381F18A13}"/>
          </ac:picMkLst>
        </pc:picChg>
        <pc:picChg chg="add mod">
          <ac:chgData name="Vinny Davies" userId="b3c95d76-c150-4dfb-9197-7b6f01d238ad" providerId="ADAL" clId="{9E34FCA6-C546-4ADF-A45C-E90A54A7DB17}" dt="2023-11-24T18:51:32.055" v="3907" actId="1076"/>
          <ac:picMkLst>
            <pc:docMk/>
            <pc:sldMk cId="4049410116" sldId="456"/>
            <ac:picMk id="6" creationId="{9E4CBF89-FF58-73A7-553A-1077487FC1FE}"/>
          </ac:picMkLst>
        </pc:picChg>
        <pc:cxnChg chg="del mod">
          <ac:chgData name="Vinny Davies" userId="b3c95d76-c150-4dfb-9197-7b6f01d238ad" providerId="ADAL" clId="{9E34FCA6-C546-4ADF-A45C-E90A54A7DB17}" dt="2023-11-24T18:51:26.975" v="3904" actId="478"/>
          <ac:cxnSpMkLst>
            <pc:docMk/>
            <pc:sldMk cId="4049410116" sldId="456"/>
            <ac:cxnSpMk id="7" creationId="{23F72478-6063-5EA4-5FF9-AF5DA04E7467}"/>
          </ac:cxnSpMkLst>
        </pc:cxnChg>
      </pc:sldChg>
      <pc:sldChg chg="delSp modSp add mod ord">
        <pc:chgData name="Vinny Davies" userId="b3c95d76-c150-4dfb-9197-7b6f01d238ad" providerId="ADAL" clId="{9E34FCA6-C546-4ADF-A45C-E90A54A7DB17}" dt="2023-11-27T13:54:50.491" v="7374" actId="20577"/>
        <pc:sldMkLst>
          <pc:docMk/>
          <pc:sldMk cId="1376676307" sldId="457"/>
        </pc:sldMkLst>
        <pc:spChg chg="mod">
          <ac:chgData name="Vinny Davies" userId="b3c95d76-c150-4dfb-9197-7b6f01d238ad" providerId="ADAL" clId="{9E34FCA6-C546-4ADF-A45C-E90A54A7DB17}" dt="2023-11-24T18:55:22.104" v="4140" actId="20577"/>
          <ac:spMkLst>
            <pc:docMk/>
            <pc:sldMk cId="1376676307" sldId="457"/>
            <ac:spMk id="2" creationId="{B0EFD2E1-B3DB-A686-AFC1-8A3C3C52CBD0}"/>
          </ac:spMkLst>
        </pc:spChg>
        <pc:spChg chg="mod">
          <ac:chgData name="Vinny Davies" userId="b3c95d76-c150-4dfb-9197-7b6f01d238ad" providerId="ADAL" clId="{9E34FCA6-C546-4ADF-A45C-E90A54A7DB17}" dt="2023-11-27T13:54:50.491" v="7374" actId="20577"/>
          <ac:spMkLst>
            <pc:docMk/>
            <pc:sldMk cId="1376676307" sldId="457"/>
            <ac:spMk id="3" creationId="{2C6B92F1-7C4E-5F90-E0D3-8906B67B25A9}"/>
          </ac:spMkLst>
        </pc:spChg>
        <pc:picChg chg="del">
          <ac:chgData name="Vinny Davies" userId="b3c95d76-c150-4dfb-9197-7b6f01d238ad" providerId="ADAL" clId="{9E34FCA6-C546-4ADF-A45C-E90A54A7DB17}" dt="2023-11-24T18:55:39.993" v="4141" actId="478"/>
          <ac:picMkLst>
            <pc:docMk/>
            <pc:sldMk cId="1376676307" sldId="457"/>
            <ac:picMk id="6" creationId="{9E4CBF89-FF58-73A7-553A-1077487FC1FE}"/>
          </ac:picMkLst>
        </pc:picChg>
      </pc:sldChg>
      <pc:sldChg chg="delSp modSp add mod">
        <pc:chgData name="Vinny Davies" userId="b3c95d76-c150-4dfb-9197-7b6f01d238ad" providerId="ADAL" clId="{9E34FCA6-C546-4ADF-A45C-E90A54A7DB17}" dt="2023-11-24T19:16:15.169" v="5487" actId="20577"/>
        <pc:sldMkLst>
          <pc:docMk/>
          <pc:sldMk cId="2659961886" sldId="458"/>
        </pc:sldMkLst>
        <pc:spChg chg="mod">
          <ac:chgData name="Vinny Davies" userId="b3c95d76-c150-4dfb-9197-7b6f01d238ad" providerId="ADAL" clId="{9E34FCA6-C546-4ADF-A45C-E90A54A7DB17}" dt="2023-11-24T19:13:10.643" v="4837" actId="20577"/>
          <ac:spMkLst>
            <pc:docMk/>
            <pc:sldMk cId="2659961886" sldId="458"/>
            <ac:spMk id="2" creationId="{B0EFD2E1-B3DB-A686-AFC1-8A3C3C52CBD0}"/>
          </ac:spMkLst>
        </pc:spChg>
        <pc:spChg chg="mod">
          <ac:chgData name="Vinny Davies" userId="b3c95d76-c150-4dfb-9197-7b6f01d238ad" providerId="ADAL" clId="{9E34FCA6-C546-4ADF-A45C-E90A54A7DB17}" dt="2023-11-24T19:16:15.169" v="5487" actId="20577"/>
          <ac:spMkLst>
            <pc:docMk/>
            <pc:sldMk cId="2659961886" sldId="458"/>
            <ac:spMk id="3" creationId="{2C6B92F1-7C4E-5F90-E0D3-8906B67B25A9}"/>
          </ac:spMkLst>
        </pc:spChg>
        <pc:picChg chg="del">
          <ac:chgData name="Vinny Davies" userId="b3c95d76-c150-4dfb-9197-7b6f01d238ad" providerId="ADAL" clId="{9E34FCA6-C546-4ADF-A45C-E90A54A7DB17}" dt="2023-11-24T19:11:52.045" v="4675" actId="478"/>
          <ac:picMkLst>
            <pc:docMk/>
            <pc:sldMk cId="2659961886" sldId="458"/>
            <ac:picMk id="6" creationId="{9E4CBF89-FF58-73A7-553A-1077487FC1FE}"/>
          </ac:picMkLst>
        </pc:picChg>
      </pc:sldChg>
      <pc:sldChg chg="modSp add mod">
        <pc:chgData name="Vinny Davies" userId="b3c95d76-c150-4dfb-9197-7b6f01d238ad" providerId="ADAL" clId="{9E34FCA6-C546-4ADF-A45C-E90A54A7DB17}" dt="2023-11-27T09:43:52.828" v="6382" actId="20577"/>
        <pc:sldMkLst>
          <pc:docMk/>
          <pc:sldMk cId="1982857061" sldId="459"/>
        </pc:sldMkLst>
        <pc:spChg chg="mod">
          <ac:chgData name="Vinny Davies" userId="b3c95d76-c150-4dfb-9197-7b6f01d238ad" providerId="ADAL" clId="{9E34FCA6-C546-4ADF-A45C-E90A54A7DB17}" dt="2023-11-27T09:43:52.828" v="6382" actId="20577"/>
          <ac:spMkLst>
            <pc:docMk/>
            <pc:sldMk cId="1982857061" sldId="459"/>
            <ac:spMk id="3" creationId="{2C6B92F1-7C4E-5F90-E0D3-8906B67B25A9}"/>
          </ac:spMkLst>
        </pc:spChg>
      </pc:sldChg>
      <pc:sldChg chg="addSp modSp add mod">
        <pc:chgData name="Vinny Davies" userId="b3c95d76-c150-4dfb-9197-7b6f01d238ad" providerId="ADAL" clId="{9E34FCA6-C546-4ADF-A45C-E90A54A7DB17}" dt="2023-11-24T19:23:06.349" v="6379" actId="27636"/>
        <pc:sldMkLst>
          <pc:docMk/>
          <pc:sldMk cId="463617904" sldId="460"/>
        </pc:sldMkLst>
        <pc:spChg chg="add mod">
          <ac:chgData name="Vinny Davies" userId="b3c95d76-c150-4dfb-9197-7b6f01d238ad" providerId="ADAL" clId="{9E34FCA6-C546-4ADF-A45C-E90A54A7DB17}" dt="2023-11-24T19:23:06.349" v="6379" actId="27636"/>
          <ac:spMkLst>
            <pc:docMk/>
            <pc:sldMk cId="463617904" sldId="460"/>
            <ac:spMk id="9" creationId="{C5B9E5EA-0965-C028-95B0-0535C9E2D04B}"/>
          </ac:spMkLst>
        </pc:spChg>
        <pc:picChg chg="add mod">
          <ac:chgData name="Vinny Davies" userId="b3c95d76-c150-4dfb-9197-7b6f01d238ad" providerId="ADAL" clId="{9E34FCA6-C546-4ADF-A45C-E90A54A7DB17}" dt="2023-11-24T19:20:49.463" v="6129" actId="1076"/>
          <ac:picMkLst>
            <pc:docMk/>
            <pc:sldMk cId="463617904" sldId="460"/>
            <ac:picMk id="6" creationId="{AE0725F0-57D6-8D56-20C4-688A5C79FC5A}"/>
          </ac:picMkLst>
        </pc:picChg>
        <pc:cxnChg chg="add mod">
          <ac:chgData name="Vinny Davies" userId="b3c95d76-c150-4dfb-9197-7b6f01d238ad" providerId="ADAL" clId="{9E34FCA6-C546-4ADF-A45C-E90A54A7DB17}" dt="2023-11-24T19:20:59.948" v="6131" actId="14100"/>
          <ac:cxnSpMkLst>
            <pc:docMk/>
            <pc:sldMk cId="463617904" sldId="460"/>
            <ac:cxnSpMk id="4" creationId="{8FF17E0D-6A21-94A3-8B7A-61CDBDB2609C}"/>
          </ac:cxnSpMkLst>
        </pc:cxnChg>
      </pc:sldChg>
      <pc:sldChg chg="addSp delSp modSp add mod">
        <pc:chgData name="Vinny Davies" userId="b3c95d76-c150-4dfb-9197-7b6f01d238ad" providerId="ADAL" clId="{9E34FCA6-C546-4ADF-A45C-E90A54A7DB17}" dt="2023-11-27T09:47:55.199" v="6400" actId="1076"/>
        <pc:sldMkLst>
          <pc:docMk/>
          <pc:sldMk cId="2759006169" sldId="461"/>
        </pc:sldMkLst>
        <pc:spChg chg="mod">
          <ac:chgData name="Vinny Davies" userId="b3c95d76-c150-4dfb-9197-7b6f01d238ad" providerId="ADAL" clId="{9E34FCA6-C546-4ADF-A45C-E90A54A7DB17}" dt="2023-11-27T09:47:14.460" v="6395" actId="27107"/>
          <ac:spMkLst>
            <pc:docMk/>
            <pc:sldMk cId="2759006169" sldId="461"/>
            <ac:spMk id="2" creationId="{B0EFD2E1-B3DB-A686-AFC1-8A3C3C52CBD0}"/>
          </ac:spMkLst>
        </pc:spChg>
        <pc:spChg chg="del">
          <ac:chgData name="Vinny Davies" userId="b3c95d76-c150-4dfb-9197-7b6f01d238ad" providerId="ADAL" clId="{9E34FCA6-C546-4ADF-A45C-E90A54A7DB17}" dt="2023-11-27T09:47:37.559" v="6396" actId="478"/>
          <ac:spMkLst>
            <pc:docMk/>
            <pc:sldMk cId="2759006169" sldId="461"/>
            <ac:spMk id="3" creationId="{2C6B92F1-7C4E-5F90-E0D3-8906B67B25A9}"/>
          </ac:spMkLst>
        </pc:spChg>
        <pc:spChg chg="add del mod">
          <ac:chgData name="Vinny Davies" userId="b3c95d76-c150-4dfb-9197-7b6f01d238ad" providerId="ADAL" clId="{9E34FCA6-C546-4ADF-A45C-E90A54A7DB17}" dt="2023-11-27T09:47:43.169" v="6397" actId="478"/>
          <ac:spMkLst>
            <pc:docMk/>
            <pc:sldMk cId="2759006169" sldId="461"/>
            <ac:spMk id="5" creationId="{2093333A-D07A-071E-A965-45EC7CE517CB}"/>
          </ac:spMkLst>
        </pc:spChg>
        <pc:picChg chg="add mod">
          <ac:chgData name="Vinny Davies" userId="b3c95d76-c150-4dfb-9197-7b6f01d238ad" providerId="ADAL" clId="{9E34FCA6-C546-4ADF-A45C-E90A54A7DB17}" dt="2023-11-27T09:47:55.199" v="6400" actId="1076"/>
          <ac:picMkLst>
            <pc:docMk/>
            <pc:sldMk cId="2759006169" sldId="461"/>
            <ac:picMk id="1026" creationId="{788E627F-3503-5B41-3A16-BECECBF58F9E}"/>
          </ac:picMkLst>
        </pc:picChg>
      </pc:sldChg>
      <pc:sldChg chg="modSp add mod ord">
        <pc:chgData name="Vinny Davies" userId="b3c95d76-c150-4dfb-9197-7b6f01d238ad" providerId="ADAL" clId="{9E34FCA6-C546-4ADF-A45C-E90A54A7DB17}" dt="2023-11-27T09:49:56.070" v="6535" actId="20577"/>
        <pc:sldMkLst>
          <pc:docMk/>
          <pc:sldMk cId="983666658" sldId="462"/>
        </pc:sldMkLst>
        <pc:spChg chg="mod">
          <ac:chgData name="Vinny Davies" userId="b3c95d76-c150-4dfb-9197-7b6f01d238ad" providerId="ADAL" clId="{9E34FCA6-C546-4ADF-A45C-E90A54A7DB17}" dt="2023-11-27T09:48:29.767" v="6414" actId="20577"/>
          <ac:spMkLst>
            <pc:docMk/>
            <pc:sldMk cId="983666658" sldId="462"/>
            <ac:spMk id="2" creationId="{B0EFD2E1-B3DB-A686-AFC1-8A3C3C52CBD0}"/>
          </ac:spMkLst>
        </pc:spChg>
        <pc:spChg chg="mod">
          <ac:chgData name="Vinny Davies" userId="b3c95d76-c150-4dfb-9197-7b6f01d238ad" providerId="ADAL" clId="{9E34FCA6-C546-4ADF-A45C-E90A54A7DB17}" dt="2023-11-27T09:49:56.070" v="6535" actId="20577"/>
          <ac:spMkLst>
            <pc:docMk/>
            <pc:sldMk cId="983666658" sldId="462"/>
            <ac:spMk id="3" creationId="{2C6B92F1-7C4E-5F90-E0D3-8906B67B25A9}"/>
          </ac:spMkLst>
        </pc:spChg>
      </pc:sldChg>
      <pc:sldChg chg="addSp modSp add mod">
        <pc:chgData name="Vinny Davies" userId="b3c95d76-c150-4dfb-9197-7b6f01d238ad" providerId="ADAL" clId="{9E34FCA6-C546-4ADF-A45C-E90A54A7DB17}" dt="2023-11-27T09:53:30.072" v="6711" actId="14100"/>
        <pc:sldMkLst>
          <pc:docMk/>
          <pc:sldMk cId="2059234716" sldId="463"/>
        </pc:sldMkLst>
        <pc:spChg chg="mod">
          <ac:chgData name="Vinny Davies" userId="b3c95d76-c150-4dfb-9197-7b6f01d238ad" providerId="ADAL" clId="{9E34FCA6-C546-4ADF-A45C-E90A54A7DB17}" dt="2023-11-27T09:53:30.072" v="6711" actId="14100"/>
          <ac:spMkLst>
            <pc:docMk/>
            <pc:sldMk cId="2059234716" sldId="463"/>
            <ac:spMk id="3" creationId="{2C6B92F1-7C4E-5F90-E0D3-8906B67B25A9}"/>
          </ac:spMkLst>
        </pc:spChg>
        <pc:picChg chg="add mod">
          <ac:chgData name="Vinny Davies" userId="b3c95d76-c150-4dfb-9197-7b6f01d238ad" providerId="ADAL" clId="{9E34FCA6-C546-4ADF-A45C-E90A54A7DB17}" dt="2023-11-27T09:51:10.442" v="6707" actId="1076"/>
          <ac:picMkLst>
            <pc:docMk/>
            <pc:sldMk cId="2059234716" sldId="463"/>
            <ac:picMk id="5" creationId="{3E357609-EFD5-3194-89E3-716F0C546F08}"/>
          </ac:picMkLst>
        </pc:picChg>
      </pc:sldChg>
      <pc:sldChg chg="addSp delSp modSp add mod ord">
        <pc:chgData name="Vinny Davies" userId="b3c95d76-c150-4dfb-9197-7b6f01d238ad" providerId="ADAL" clId="{9E34FCA6-C546-4ADF-A45C-E90A54A7DB17}" dt="2023-11-27T13:52:34.234" v="7211" actId="478"/>
        <pc:sldMkLst>
          <pc:docMk/>
          <pc:sldMk cId="3554521480" sldId="464"/>
        </pc:sldMkLst>
        <pc:spChg chg="mod">
          <ac:chgData name="Vinny Davies" userId="b3c95d76-c150-4dfb-9197-7b6f01d238ad" providerId="ADAL" clId="{9E34FCA6-C546-4ADF-A45C-E90A54A7DB17}" dt="2023-11-27T09:53:56.734" v="6732" actId="20577"/>
          <ac:spMkLst>
            <pc:docMk/>
            <pc:sldMk cId="3554521480" sldId="464"/>
            <ac:spMk id="2" creationId="{B0EFD2E1-B3DB-A686-AFC1-8A3C3C52CBD0}"/>
          </ac:spMkLst>
        </pc:spChg>
        <pc:spChg chg="mod">
          <ac:chgData name="Vinny Davies" userId="b3c95d76-c150-4dfb-9197-7b6f01d238ad" providerId="ADAL" clId="{9E34FCA6-C546-4ADF-A45C-E90A54A7DB17}" dt="2023-11-27T09:54:34.379" v="6790" actId="20577"/>
          <ac:spMkLst>
            <pc:docMk/>
            <pc:sldMk cId="3554521480" sldId="464"/>
            <ac:spMk id="3" creationId="{2C6B92F1-7C4E-5F90-E0D3-8906B67B25A9}"/>
          </ac:spMkLst>
        </pc:spChg>
        <pc:spChg chg="add del mod">
          <ac:chgData name="Vinny Davies" userId="b3c95d76-c150-4dfb-9197-7b6f01d238ad" providerId="ADAL" clId="{9E34FCA6-C546-4ADF-A45C-E90A54A7DB17}" dt="2023-11-27T13:50:17.616" v="6981" actId="478"/>
          <ac:spMkLst>
            <pc:docMk/>
            <pc:sldMk cId="3554521480" sldId="464"/>
            <ac:spMk id="11" creationId="{EAFA1EEA-5D24-247E-58F5-023472CAE5B6}"/>
          </ac:spMkLst>
        </pc:spChg>
        <pc:spChg chg="add del mod">
          <ac:chgData name="Vinny Davies" userId="b3c95d76-c150-4dfb-9197-7b6f01d238ad" providerId="ADAL" clId="{9E34FCA6-C546-4ADF-A45C-E90A54A7DB17}" dt="2023-11-27T13:50:14.660" v="6980" actId="478"/>
          <ac:spMkLst>
            <pc:docMk/>
            <pc:sldMk cId="3554521480" sldId="464"/>
            <ac:spMk id="12" creationId="{866EB705-FEA0-2FB1-5E5A-67E7BCA07361}"/>
          </ac:spMkLst>
        </pc:spChg>
        <pc:spChg chg="add del mod">
          <ac:chgData name="Vinny Davies" userId="b3c95d76-c150-4dfb-9197-7b6f01d238ad" providerId="ADAL" clId="{9E34FCA6-C546-4ADF-A45C-E90A54A7DB17}" dt="2023-11-27T13:52:34.234" v="7211" actId="478"/>
          <ac:spMkLst>
            <pc:docMk/>
            <pc:sldMk cId="3554521480" sldId="464"/>
            <ac:spMk id="13" creationId="{075F3B0F-BC54-8D35-39F6-FF1D7F5E08A8}"/>
          </ac:spMkLst>
        </pc:spChg>
        <pc:spChg chg="add del mod">
          <ac:chgData name="Vinny Davies" userId="b3c95d76-c150-4dfb-9197-7b6f01d238ad" providerId="ADAL" clId="{9E34FCA6-C546-4ADF-A45C-E90A54A7DB17}" dt="2023-11-27T13:52:26.149" v="7206" actId="478"/>
          <ac:spMkLst>
            <pc:docMk/>
            <pc:sldMk cId="3554521480" sldId="464"/>
            <ac:spMk id="14" creationId="{06A9F9B4-8C26-DEB2-ED09-8EBB73E027C8}"/>
          </ac:spMkLst>
        </pc:spChg>
        <pc:spChg chg="add del mod">
          <ac:chgData name="Vinny Davies" userId="b3c95d76-c150-4dfb-9197-7b6f01d238ad" providerId="ADAL" clId="{9E34FCA6-C546-4ADF-A45C-E90A54A7DB17}" dt="2023-11-27T13:52:29.409" v="7208" actId="478"/>
          <ac:spMkLst>
            <pc:docMk/>
            <pc:sldMk cId="3554521480" sldId="464"/>
            <ac:spMk id="15" creationId="{D47BE74F-C1E7-C6D2-A15C-012B737A9722}"/>
          </ac:spMkLst>
        </pc:spChg>
        <pc:picChg chg="add mod">
          <ac:chgData name="Vinny Davies" userId="b3c95d76-c150-4dfb-9197-7b6f01d238ad" providerId="ADAL" clId="{9E34FCA6-C546-4ADF-A45C-E90A54A7DB17}" dt="2023-11-27T09:54:44.365" v="6793" actId="1076"/>
          <ac:picMkLst>
            <pc:docMk/>
            <pc:sldMk cId="3554521480" sldId="464"/>
            <ac:picMk id="2050" creationId="{B1412CE1-37DA-2D6C-ECF2-C5528D93A93D}"/>
          </ac:picMkLst>
        </pc:picChg>
        <pc:cxnChg chg="add del mod">
          <ac:chgData name="Vinny Davies" userId="b3c95d76-c150-4dfb-9197-7b6f01d238ad" providerId="ADAL" clId="{9E34FCA6-C546-4ADF-A45C-E90A54A7DB17}" dt="2023-11-27T13:52:32.803" v="7210" actId="478"/>
          <ac:cxnSpMkLst>
            <pc:docMk/>
            <pc:sldMk cId="3554521480" sldId="464"/>
            <ac:cxnSpMk id="4" creationId="{FBE73399-2DC0-0CEC-0505-E4479F56CD00}"/>
          </ac:cxnSpMkLst>
        </pc:cxnChg>
        <pc:cxnChg chg="add del mod">
          <ac:chgData name="Vinny Davies" userId="b3c95d76-c150-4dfb-9197-7b6f01d238ad" providerId="ADAL" clId="{9E34FCA6-C546-4ADF-A45C-E90A54A7DB17}" dt="2023-11-27T13:52:30.321" v="7209" actId="478"/>
          <ac:cxnSpMkLst>
            <pc:docMk/>
            <pc:sldMk cId="3554521480" sldId="464"/>
            <ac:cxnSpMk id="7" creationId="{7C91BE3C-7DA1-9D40-3B00-33402A93BAF4}"/>
          </ac:cxnSpMkLst>
        </pc:cxnChg>
        <pc:cxnChg chg="add del mod">
          <ac:chgData name="Vinny Davies" userId="b3c95d76-c150-4dfb-9197-7b6f01d238ad" providerId="ADAL" clId="{9E34FCA6-C546-4ADF-A45C-E90A54A7DB17}" dt="2023-11-27T13:52:26.734" v="7207" actId="478"/>
          <ac:cxnSpMkLst>
            <pc:docMk/>
            <pc:sldMk cId="3554521480" sldId="464"/>
            <ac:cxnSpMk id="8" creationId="{455F0BA0-6FBE-AD7D-9C11-99093D0B3DDF}"/>
          </ac:cxnSpMkLst>
        </pc:cxnChg>
      </pc:sldChg>
      <pc:sldChg chg="delSp add mod">
        <pc:chgData name="Vinny Davies" userId="b3c95d76-c150-4dfb-9197-7b6f01d238ad" providerId="ADAL" clId="{9E34FCA6-C546-4ADF-A45C-E90A54A7DB17}" dt="2023-11-27T13:52:42.577" v="7215" actId="478"/>
        <pc:sldMkLst>
          <pc:docMk/>
          <pc:sldMk cId="369115875" sldId="465"/>
        </pc:sldMkLst>
        <pc:spChg chg="del">
          <ac:chgData name="Vinny Davies" userId="b3c95d76-c150-4dfb-9197-7b6f01d238ad" providerId="ADAL" clId="{9E34FCA6-C546-4ADF-A45C-E90A54A7DB17}" dt="2023-11-27T13:52:41.649" v="7214" actId="478"/>
          <ac:spMkLst>
            <pc:docMk/>
            <pc:sldMk cId="369115875" sldId="465"/>
            <ac:spMk id="14" creationId="{06A9F9B4-8C26-DEB2-ED09-8EBB73E027C8}"/>
          </ac:spMkLst>
        </pc:spChg>
        <pc:spChg chg="del">
          <ac:chgData name="Vinny Davies" userId="b3c95d76-c150-4dfb-9197-7b6f01d238ad" providerId="ADAL" clId="{9E34FCA6-C546-4ADF-A45C-E90A54A7DB17}" dt="2023-11-27T13:52:40.277" v="7213" actId="478"/>
          <ac:spMkLst>
            <pc:docMk/>
            <pc:sldMk cId="369115875" sldId="465"/>
            <ac:spMk id="15" creationId="{D47BE74F-C1E7-C6D2-A15C-012B737A9722}"/>
          </ac:spMkLst>
        </pc:spChg>
        <pc:cxnChg chg="del">
          <ac:chgData name="Vinny Davies" userId="b3c95d76-c150-4dfb-9197-7b6f01d238ad" providerId="ADAL" clId="{9E34FCA6-C546-4ADF-A45C-E90A54A7DB17}" dt="2023-11-27T13:52:38.905" v="7212" actId="478"/>
          <ac:cxnSpMkLst>
            <pc:docMk/>
            <pc:sldMk cId="369115875" sldId="465"/>
            <ac:cxnSpMk id="7" creationId="{7C91BE3C-7DA1-9D40-3B00-33402A93BAF4}"/>
          </ac:cxnSpMkLst>
        </pc:cxnChg>
        <pc:cxnChg chg="del">
          <ac:chgData name="Vinny Davies" userId="b3c95d76-c150-4dfb-9197-7b6f01d238ad" providerId="ADAL" clId="{9E34FCA6-C546-4ADF-A45C-E90A54A7DB17}" dt="2023-11-27T13:52:42.577" v="7215" actId="478"/>
          <ac:cxnSpMkLst>
            <pc:docMk/>
            <pc:sldMk cId="369115875" sldId="465"/>
            <ac:cxnSpMk id="8" creationId="{455F0BA0-6FBE-AD7D-9C11-99093D0B3DDF}"/>
          </ac:cxnSpMkLst>
        </pc:cxnChg>
      </pc:sldChg>
      <pc:sldChg chg="delSp add mod">
        <pc:chgData name="Vinny Davies" userId="b3c95d76-c150-4dfb-9197-7b6f01d238ad" providerId="ADAL" clId="{9E34FCA6-C546-4ADF-A45C-E90A54A7DB17}" dt="2023-11-27T13:52:52.904" v="7219" actId="478"/>
        <pc:sldMkLst>
          <pc:docMk/>
          <pc:sldMk cId="1886605501" sldId="466"/>
        </pc:sldMkLst>
        <pc:spChg chg="del">
          <ac:chgData name="Vinny Davies" userId="b3c95d76-c150-4dfb-9197-7b6f01d238ad" providerId="ADAL" clId="{9E34FCA6-C546-4ADF-A45C-E90A54A7DB17}" dt="2023-11-27T13:52:46.610" v="7217" actId="478"/>
          <ac:spMkLst>
            <pc:docMk/>
            <pc:sldMk cId="1886605501" sldId="466"/>
            <ac:spMk id="13" creationId="{075F3B0F-BC54-8D35-39F6-FF1D7F5E08A8}"/>
          </ac:spMkLst>
        </pc:spChg>
        <pc:spChg chg="del">
          <ac:chgData name="Vinny Davies" userId="b3c95d76-c150-4dfb-9197-7b6f01d238ad" providerId="ADAL" clId="{9E34FCA6-C546-4ADF-A45C-E90A54A7DB17}" dt="2023-11-27T13:52:52.017" v="7218" actId="478"/>
          <ac:spMkLst>
            <pc:docMk/>
            <pc:sldMk cId="1886605501" sldId="466"/>
            <ac:spMk id="14" creationId="{06A9F9B4-8C26-DEB2-ED09-8EBB73E027C8}"/>
          </ac:spMkLst>
        </pc:spChg>
        <pc:cxnChg chg="del">
          <ac:chgData name="Vinny Davies" userId="b3c95d76-c150-4dfb-9197-7b6f01d238ad" providerId="ADAL" clId="{9E34FCA6-C546-4ADF-A45C-E90A54A7DB17}" dt="2023-11-27T13:52:45.079" v="7216" actId="478"/>
          <ac:cxnSpMkLst>
            <pc:docMk/>
            <pc:sldMk cId="1886605501" sldId="466"/>
            <ac:cxnSpMk id="4" creationId="{FBE73399-2DC0-0CEC-0505-E4479F56CD00}"/>
          </ac:cxnSpMkLst>
        </pc:cxnChg>
        <pc:cxnChg chg="del">
          <ac:chgData name="Vinny Davies" userId="b3c95d76-c150-4dfb-9197-7b6f01d238ad" providerId="ADAL" clId="{9E34FCA6-C546-4ADF-A45C-E90A54A7DB17}" dt="2023-11-27T13:52:52.904" v="7219" actId="478"/>
          <ac:cxnSpMkLst>
            <pc:docMk/>
            <pc:sldMk cId="1886605501" sldId="466"/>
            <ac:cxnSpMk id="8" creationId="{455F0BA0-6FBE-AD7D-9C11-99093D0B3DDF}"/>
          </ac:cxnSpMkLst>
        </pc:cxnChg>
      </pc:sldChg>
      <pc:sldChg chg="delSp add mod">
        <pc:chgData name="Vinny Davies" userId="b3c95d76-c150-4dfb-9197-7b6f01d238ad" providerId="ADAL" clId="{9E34FCA6-C546-4ADF-A45C-E90A54A7DB17}" dt="2023-11-27T13:52:59.451" v="7223" actId="478"/>
        <pc:sldMkLst>
          <pc:docMk/>
          <pc:sldMk cId="1536970657" sldId="467"/>
        </pc:sldMkLst>
        <pc:spChg chg="del">
          <ac:chgData name="Vinny Davies" userId="b3c95d76-c150-4dfb-9197-7b6f01d238ad" providerId="ADAL" clId="{9E34FCA6-C546-4ADF-A45C-E90A54A7DB17}" dt="2023-11-27T13:52:59.451" v="7223" actId="478"/>
          <ac:spMkLst>
            <pc:docMk/>
            <pc:sldMk cId="1536970657" sldId="467"/>
            <ac:spMk id="13" creationId="{075F3B0F-BC54-8D35-39F6-FF1D7F5E08A8}"/>
          </ac:spMkLst>
        </pc:spChg>
        <pc:spChg chg="del">
          <ac:chgData name="Vinny Davies" userId="b3c95d76-c150-4dfb-9197-7b6f01d238ad" providerId="ADAL" clId="{9E34FCA6-C546-4ADF-A45C-E90A54A7DB17}" dt="2023-11-27T13:52:57.007" v="7221" actId="478"/>
          <ac:spMkLst>
            <pc:docMk/>
            <pc:sldMk cId="1536970657" sldId="467"/>
            <ac:spMk id="15" creationId="{D47BE74F-C1E7-C6D2-A15C-012B737A9722}"/>
          </ac:spMkLst>
        </pc:spChg>
        <pc:cxnChg chg="del">
          <ac:chgData name="Vinny Davies" userId="b3c95d76-c150-4dfb-9197-7b6f01d238ad" providerId="ADAL" clId="{9E34FCA6-C546-4ADF-A45C-E90A54A7DB17}" dt="2023-11-27T13:52:58.099" v="7222" actId="478"/>
          <ac:cxnSpMkLst>
            <pc:docMk/>
            <pc:sldMk cId="1536970657" sldId="467"/>
            <ac:cxnSpMk id="4" creationId="{FBE73399-2DC0-0CEC-0505-E4479F56CD00}"/>
          </ac:cxnSpMkLst>
        </pc:cxnChg>
        <pc:cxnChg chg="del">
          <ac:chgData name="Vinny Davies" userId="b3c95d76-c150-4dfb-9197-7b6f01d238ad" providerId="ADAL" clId="{9E34FCA6-C546-4ADF-A45C-E90A54A7DB17}" dt="2023-11-27T13:52:55.554" v="7220" actId="478"/>
          <ac:cxnSpMkLst>
            <pc:docMk/>
            <pc:sldMk cId="1536970657" sldId="467"/>
            <ac:cxnSpMk id="7" creationId="{7C91BE3C-7DA1-9D40-3B00-33402A93BAF4}"/>
          </ac:cxnSpMkLst>
        </pc:cxnChg>
      </pc:sldChg>
      <pc:sldChg chg="addSp modSp add mod">
        <pc:chgData name="Vinny Davies" userId="b3c95d76-c150-4dfb-9197-7b6f01d238ad" providerId="ADAL" clId="{9E34FCA6-C546-4ADF-A45C-E90A54A7DB17}" dt="2023-11-27T13:56:01.493" v="7390" actId="1076"/>
        <pc:sldMkLst>
          <pc:docMk/>
          <pc:sldMk cId="1667639228" sldId="468"/>
        </pc:sldMkLst>
        <pc:spChg chg="mod">
          <ac:chgData name="Vinny Davies" userId="b3c95d76-c150-4dfb-9197-7b6f01d238ad" providerId="ADAL" clId="{9E34FCA6-C546-4ADF-A45C-E90A54A7DB17}" dt="2023-11-27T13:55:19.866" v="7387" actId="27636"/>
          <ac:spMkLst>
            <pc:docMk/>
            <pc:sldMk cId="1667639228" sldId="468"/>
            <ac:spMk id="3" creationId="{2C6B92F1-7C4E-5F90-E0D3-8906B67B25A9}"/>
          </ac:spMkLst>
        </pc:spChg>
        <pc:picChg chg="add mod">
          <ac:chgData name="Vinny Davies" userId="b3c95d76-c150-4dfb-9197-7b6f01d238ad" providerId="ADAL" clId="{9E34FCA6-C546-4ADF-A45C-E90A54A7DB17}" dt="2023-11-27T13:56:01.493" v="7390" actId="1076"/>
          <ac:picMkLst>
            <pc:docMk/>
            <pc:sldMk cId="1667639228" sldId="468"/>
            <ac:picMk id="3074" creationId="{A198E2DC-D1F5-BED6-F0EC-B3AC8326B4ED}"/>
          </ac:picMkLst>
        </pc:picChg>
      </pc:sldChg>
      <pc:sldChg chg="addSp delSp modSp add mod">
        <pc:chgData name="Vinny Davies" userId="b3c95d76-c150-4dfb-9197-7b6f01d238ad" providerId="ADAL" clId="{9E34FCA6-C546-4ADF-A45C-E90A54A7DB17}" dt="2023-11-27T14:04:43.272" v="7875" actId="478"/>
        <pc:sldMkLst>
          <pc:docMk/>
          <pc:sldMk cId="2581074458" sldId="469"/>
        </pc:sldMkLst>
        <pc:spChg chg="mod">
          <ac:chgData name="Vinny Davies" userId="b3c95d76-c150-4dfb-9197-7b6f01d238ad" providerId="ADAL" clId="{9E34FCA6-C546-4ADF-A45C-E90A54A7DB17}" dt="2023-11-27T13:57:28.416" v="7400" actId="20577"/>
          <ac:spMkLst>
            <pc:docMk/>
            <pc:sldMk cId="2581074458" sldId="469"/>
            <ac:spMk id="2" creationId="{B0EFD2E1-B3DB-A686-AFC1-8A3C3C52CBD0}"/>
          </ac:spMkLst>
        </pc:spChg>
        <pc:spChg chg="mod">
          <ac:chgData name="Vinny Davies" userId="b3c95d76-c150-4dfb-9197-7b6f01d238ad" providerId="ADAL" clId="{9E34FCA6-C546-4ADF-A45C-E90A54A7DB17}" dt="2023-11-27T13:59:42.751" v="7614" actId="115"/>
          <ac:spMkLst>
            <pc:docMk/>
            <pc:sldMk cId="2581074458" sldId="469"/>
            <ac:spMk id="3" creationId="{2C6B92F1-7C4E-5F90-E0D3-8906B67B25A9}"/>
          </ac:spMkLst>
        </pc:spChg>
        <pc:spChg chg="add del mod">
          <ac:chgData name="Vinny Davies" userId="b3c95d76-c150-4dfb-9197-7b6f01d238ad" providerId="ADAL" clId="{9E34FCA6-C546-4ADF-A45C-E90A54A7DB17}" dt="2023-11-27T14:04:34.614" v="7870" actId="478"/>
          <ac:spMkLst>
            <pc:docMk/>
            <pc:sldMk cId="2581074458" sldId="469"/>
            <ac:spMk id="5" creationId="{BEF04C96-53D4-F46A-EC51-3AB7E289A3D9}"/>
          </ac:spMkLst>
        </pc:spChg>
        <pc:spChg chg="add del mod">
          <ac:chgData name="Vinny Davies" userId="b3c95d76-c150-4dfb-9197-7b6f01d238ad" providerId="ADAL" clId="{9E34FCA6-C546-4ADF-A45C-E90A54A7DB17}" dt="2023-11-27T14:04:36.996" v="7872" actId="478"/>
          <ac:spMkLst>
            <pc:docMk/>
            <pc:sldMk cId="2581074458" sldId="469"/>
            <ac:spMk id="11" creationId="{88721695-0FB8-46E7-BC5A-234E6DA4C222}"/>
          </ac:spMkLst>
        </pc:spChg>
        <pc:spChg chg="del">
          <ac:chgData name="Vinny Davies" userId="b3c95d76-c150-4dfb-9197-7b6f01d238ad" providerId="ADAL" clId="{9E34FCA6-C546-4ADF-A45C-E90A54A7DB17}" dt="2023-11-27T13:57:24.250" v="7393" actId="478"/>
          <ac:spMkLst>
            <pc:docMk/>
            <pc:sldMk cId="2581074458" sldId="469"/>
            <ac:spMk id="14" creationId="{06A9F9B4-8C26-DEB2-ED09-8EBB73E027C8}"/>
          </ac:spMkLst>
        </pc:spChg>
        <pc:spChg chg="add del mod">
          <ac:chgData name="Vinny Davies" userId="b3c95d76-c150-4dfb-9197-7b6f01d238ad" providerId="ADAL" clId="{9E34FCA6-C546-4ADF-A45C-E90A54A7DB17}" dt="2023-11-27T14:04:42.329" v="7874" actId="478"/>
          <ac:spMkLst>
            <pc:docMk/>
            <pc:sldMk cId="2581074458" sldId="469"/>
            <ac:spMk id="16" creationId="{85BFE7C3-3A9F-B567-0AE4-1004AC94B17A}"/>
          </ac:spMkLst>
        </pc:spChg>
        <pc:picChg chg="add del mod">
          <ac:chgData name="Vinny Davies" userId="b3c95d76-c150-4dfb-9197-7b6f01d238ad" providerId="ADAL" clId="{9E34FCA6-C546-4ADF-A45C-E90A54A7DB17}" dt="2023-11-27T14:04:07.729" v="7864" actId="478"/>
          <ac:picMkLst>
            <pc:docMk/>
            <pc:sldMk cId="2581074458" sldId="469"/>
            <ac:picMk id="22" creationId="{7EA0A6D8-68B2-EB26-1146-9A6489F8C695}"/>
          </ac:picMkLst>
        </pc:picChg>
        <pc:picChg chg="del">
          <ac:chgData name="Vinny Davies" userId="b3c95d76-c150-4dfb-9197-7b6f01d238ad" providerId="ADAL" clId="{9E34FCA6-C546-4ADF-A45C-E90A54A7DB17}" dt="2023-11-27T13:57:20.991" v="7392" actId="478"/>
          <ac:picMkLst>
            <pc:docMk/>
            <pc:sldMk cId="2581074458" sldId="469"/>
            <ac:picMk id="2050" creationId="{B1412CE1-37DA-2D6C-ECF2-C5528D93A93D}"/>
          </ac:picMkLst>
        </pc:picChg>
        <pc:picChg chg="add mod">
          <ac:chgData name="Vinny Davies" userId="b3c95d76-c150-4dfb-9197-7b6f01d238ad" providerId="ADAL" clId="{9E34FCA6-C546-4ADF-A45C-E90A54A7DB17}" dt="2023-11-27T14:03:56.820" v="7862" actId="14100"/>
          <ac:picMkLst>
            <pc:docMk/>
            <pc:sldMk cId="2581074458" sldId="469"/>
            <ac:picMk id="5122" creationId="{7B1CFCEF-D3F3-DA82-D835-6494B0C8B143}"/>
          </ac:picMkLst>
        </pc:picChg>
        <pc:cxnChg chg="add del mod">
          <ac:chgData name="Vinny Davies" userId="b3c95d76-c150-4dfb-9197-7b6f01d238ad" providerId="ADAL" clId="{9E34FCA6-C546-4ADF-A45C-E90A54A7DB17}" dt="2023-11-27T14:04:35.793" v="7871" actId="478"/>
          <ac:cxnSpMkLst>
            <pc:docMk/>
            <pc:sldMk cId="2581074458" sldId="469"/>
            <ac:cxnSpMk id="4" creationId="{26B85AF8-80D4-2EF3-3123-22B2BDF94FB0}"/>
          </ac:cxnSpMkLst>
        </pc:cxnChg>
        <pc:cxnChg chg="del">
          <ac:chgData name="Vinny Davies" userId="b3c95d76-c150-4dfb-9197-7b6f01d238ad" providerId="ADAL" clId="{9E34FCA6-C546-4ADF-A45C-E90A54A7DB17}" dt="2023-11-27T13:57:25.012" v="7394" actId="478"/>
          <ac:cxnSpMkLst>
            <pc:docMk/>
            <pc:sldMk cId="2581074458" sldId="469"/>
            <ac:cxnSpMk id="8" creationId="{455F0BA0-6FBE-AD7D-9C11-99093D0B3DDF}"/>
          </ac:cxnSpMkLst>
        </pc:cxnChg>
        <pc:cxnChg chg="add del mod">
          <ac:chgData name="Vinny Davies" userId="b3c95d76-c150-4dfb-9197-7b6f01d238ad" providerId="ADAL" clId="{9E34FCA6-C546-4ADF-A45C-E90A54A7DB17}" dt="2023-11-27T14:04:38.211" v="7873" actId="478"/>
          <ac:cxnSpMkLst>
            <pc:docMk/>
            <pc:sldMk cId="2581074458" sldId="469"/>
            <ac:cxnSpMk id="10" creationId="{0AD16FBF-BADD-765C-396E-D29A928E71D6}"/>
          </ac:cxnSpMkLst>
        </pc:cxnChg>
        <pc:cxnChg chg="add del mod">
          <ac:chgData name="Vinny Davies" userId="b3c95d76-c150-4dfb-9197-7b6f01d238ad" providerId="ADAL" clId="{9E34FCA6-C546-4ADF-A45C-E90A54A7DB17}" dt="2023-11-27T14:04:43.272" v="7875" actId="478"/>
          <ac:cxnSpMkLst>
            <pc:docMk/>
            <pc:sldMk cId="2581074458" sldId="469"/>
            <ac:cxnSpMk id="15" creationId="{482FC5BA-A7ED-AA7A-687B-F88E03B21488}"/>
          </ac:cxnSpMkLst>
        </pc:cxnChg>
      </pc:sldChg>
      <pc:sldChg chg="delSp modSp add mod">
        <pc:chgData name="Vinny Davies" userId="b3c95d76-c150-4dfb-9197-7b6f01d238ad" providerId="ADAL" clId="{9E34FCA6-C546-4ADF-A45C-E90A54A7DB17}" dt="2023-11-27T14:04:53.316" v="7879" actId="478"/>
        <pc:sldMkLst>
          <pc:docMk/>
          <pc:sldMk cId="1365126339" sldId="470"/>
        </pc:sldMkLst>
        <pc:spChg chg="del">
          <ac:chgData name="Vinny Davies" userId="b3c95d76-c150-4dfb-9197-7b6f01d238ad" providerId="ADAL" clId="{9E34FCA6-C546-4ADF-A45C-E90A54A7DB17}" dt="2023-11-27T14:04:46.972" v="7876" actId="478"/>
          <ac:spMkLst>
            <pc:docMk/>
            <pc:sldMk cId="1365126339" sldId="470"/>
            <ac:spMk id="11" creationId="{88721695-0FB8-46E7-BC5A-234E6DA4C222}"/>
          </ac:spMkLst>
        </pc:spChg>
        <pc:spChg chg="del">
          <ac:chgData name="Vinny Davies" userId="b3c95d76-c150-4dfb-9197-7b6f01d238ad" providerId="ADAL" clId="{9E34FCA6-C546-4ADF-A45C-E90A54A7DB17}" dt="2023-11-27T14:04:52.530" v="7878" actId="478"/>
          <ac:spMkLst>
            <pc:docMk/>
            <pc:sldMk cId="1365126339" sldId="470"/>
            <ac:spMk id="16" creationId="{85BFE7C3-3A9F-B567-0AE4-1004AC94B17A}"/>
          </ac:spMkLst>
        </pc:spChg>
        <pc:cxnChg chg="del mod">
          <ac:chgData name="Vinny Davies" userId="b3c95d76-c150-4dfb-9197-7b6f01d238ad" providerId="ADAL" clId="{9E34FCA6-C546-4ADF-A45C-E90A54A7DB17}" dt="2023-11-27T14:04:47.605" v="7877" actId="478"/>
          <ac:cxnSpMkLst>
            <pc:docMk/>
            <pc:sldMk cId="1365126339" sldId="470"/>
            <ac:cxnSpMk id="10" creationId="{0AD16FBF-BADD-765C-396E-D29A928E71D6}"/>
          </ac:cxnSpMkLst>
        </pc:cxnChg>
        <pc:cxnChg chg="del">
          <ac:chgData name="Vinny Davies" userId="b3c95d76-c150-4dfb-9197-7b6f01d238ad" providerId="ADAL" clId="{9E34FCA6-C546-4ADF-A45C-E90A54A7DB17}" dt="2023-11-27T14:04:53.316" v="7879" actId="478"/>
          <ac:cxnSpMkLst>
            <pc:docMk/>
            <pc:sldMk cId="1365126339" sldId="470"/>
            <ac:cxnSpMk id="15" creationId="{482FC5BA-A7ED-AA7A-687B-F88E03B21488}"/>
          </ac:cxnSpMkLst>
        </pc:cxnChg>
      </pc:sldChg>
      <pc:sldChg chg="delSp modSp add mod">
        <pc:chgData name="Vinny Davies" userId="b3c95d76-c150-4dfb-9197-7b6f01d238ad" providerId="ADAL" clId="{9E34FCA6-C546-4ADF-A45C-E90A54A7DB17}" dt="2023-11-27T14:05:00.314" v="7885" actId="478"/>
        <pc:sldMkLst>
          <pc:docMk/>
          <pc:sldMk cId="4200751362" sldId="471"/>
        </pc:sldMkLst>
        <pc:spChg chg="del">
          <ac:chgData name="Vinny Davies" userId="b3c95d76-c150-4dfb-9197-7b6f01d238ad" providerId="ADAL" clId="{9E34FCA6-C546-4ADF-A45C-E90A54A7DB17}" dt="2023-11-27T14:04:58.011" v="7882" actId="478"/>
          <ac:spMkLst>
            <pc:docMk/>
            <pc:sldMk cId="4200751362" sldId="471"/>
            <ac:spMk id="5" creationId="{BEF04C96-53D4-F46A-EC51-3AB7E289A3D9}"/>
          </ac:spMkLst>
        </pc:spChg>
        <pc:spChg chg="del">
          <ac:chgData name="Vinny Davies" userId="b3c95d76-c150-4dfb-9197-7b6f01d238ad" providerId="ADAL" clId="{9E34FCA6-C546-4ADF-A45C-E90A54A7DB17}" dt="2023-11-27T14:04:59.541" v="7883" actId="478"/>
          <ac:spMkLst>
            <pc:docMk/>
            <pc:sldMk cId="4200751362" sldId="471"/>
            <ac:spMk id="16" creationId="{85BFE7C3-3A9F-B567-0AE4-1004AC94B17A}"/>
          </ac:spMkLst>
        </pc:spChg>
        <pc:cxnChg chg="del mod">
          <ac:chgData name="Vinny Davies" userId="b3c95d76-c150-4dfb-9197-7b6f01d238ad" providerId="ADAL" clId="{9E34FCA6-C546-4ADF-A45C-E90A54A7DB17}" dt="2023-11-27T14:04:54.832" v="7881" actId="478"/>
          <ac:cxnSpMkLst>
            <pc:docMk/>
            <pc:sldMk cId="4200751362" sldId="471"/>
            <ac:cxnSpMk id="4" creationId="{26B85AF8-80D4-2EF3-3123-22B2BDF94FB0}"/>
          </ac:cxnSpMkLst>
        </pc:cxnChg>
        <pc:cxnChg chg="del mod">
          <ac:chgData name="Vinny Davies" userId="b3c95d76-c150-4dfb-9197-7b6f01d238ad" providerId="ADAL" clId="{9E34FCA6-C546-4ADF-A45C-E90A54A7DB17}" dt="2023-11-27T14:05:00.314" v="7885" actId="478"/>
          <ac:cxnSpMkLst>
            <pc:docMk/>
            <pc:sldMk cId="4200751362" sldId="471"/>
            <ac:cxnSpMk id="15" creationId="{482FC5BA-A7ED-AA7A-687B-F88E03B21488}"/>
          </ac:cxnSpMkLst>
        </pc:cxnChg>
      </pc:sldChg>
      <pc:sldChg chg="delSp modSp add mod">
        <pc:chgData name="Vinny Davies" userId="b3c95d76-c150-4dfb-9197-7b6f01d238ad" providerId="ADAL" clId="{9E34FCA6-C546-4ADF-A45C-E90A54A7DB17}" dt="2023-11-27T14:23:20.283" v="8547" actId="1076"/>
        <pc:sldMkLst>
          <pc:docMk/>
          <pc:sldMk cId="3802267020" sldId="472"/>
        </pc:sldMkLst>
        <pc:spChg chg="del">
          <ac:chgData name="Vinny Davies" userId="b3c95d76-c150-4dfb-9197-7b6f01d238ad" providerId="ADAL" clId="{9E34FCA6-C546-4ADF-A45C-E90A54A7DB17}" dt="2023-11-27T14:05:06.810" v="7889" actId="478"/>
          <ac:spMkLst>
            <pc:docMk/>
            <pc:sldMk cId="3802267020" sldId="472"/>
            <ac:spMk id="5" creationId="{BEF04C96-53D4-F46A-EC51-3AB7E289A3D9}"/>
          </ac:spMkLst>
        </pc:spChg>
        <pc:spChg chg="del">
          <ac:chgData name="Vinny Davies" userId="b3c95d76-c150-4dfb-9197-7b6f01d238ad" providerId="ADAL" clId="{9E34FCA6-C546-4ADF-A45C-E90A54A7DB17}" dt="2023-11-27T14:05:04.218" v="7887" actId="478"/>
          <ac:spMkLst>
            <pc:docMk/>
            <pc:sldMk cId="3802267020" sldId="472"/>
            <ac:spMk id="11" creationId="{88721695-0FB8-46E7-BC5A-234E6DA4C222}"/>
          </ac:spMkLst>
        </pc:spChg>
        <pc:spChg chg="mod">
          <ac:chgData name="Vinny Davies" userId="b3c95d76-c150-4dfb-9197-7b6f01d238ad" providerId="ADAL" clId="{9E34FCA6-C546-4ADF-A45C-E90A54A7DB17}" dt="2023-11-27T14:23:20.283" v="8547" actId="1076"/>
          <ac:spMkLst>
            <pc:docMk/>
            <pc:sldMk cId="3802267020" sldId="472"/>
            <ac:spMk id="16" creationId="{85BFE7C3-3A9F-B567-0AE4-1004AC94B17A}"/>
          </ac:spMkLst>
        </pc:spChg>
        <pc:cxnChg chg="del">
          <ac:chgData name="Vinny Davies" userId="b3c95d76-c150-4dfb-9197-7b6f01d238ad" providerId="ADAL" clId="{9E34FCA6-C546-4ADF-A45C-E90A54A7DB17}" dt="2023-11-27T14:05:05.044" v="7888" actId="478"/>
          <ac:cxnSpMkLst>
            <pc:docMk/>
            <pc:sldMk cId="3802267020" sldId="472"/>
            <ac:cxnSpMk id="4" creationId="{26B85AF8-80D4-2EF3-3123-22B2BDF94FB0}"/>
          </ac:cxnSpMkLst>
        </pc:cxnChg>
        <pc:cxnChg chg="del mod">
          <ac:chgData name="Vinny Davies" userId="b3c95d76-c150-4dfb-9197-7b6f01d238ad" providerId="ADAL" clId="{9E34FCA6-C546-4ADF-A45C-E90A54A7DB17}" dt="2023-11-27T14:05:02.932" v="7886" actId="478"/>
          <ac:cxnSpMkLst>
            <pc:docMk/>
            <pc:sldMk cId="3802267020" sldId="472"/>
            <ac:cxnSpMk id="10" creationId="{0AD16FBF-BADD-765C-396E-D29A928E71D6}"/>
          </ac:cxnSpMkLst>
        </pc:cxnChg>
      </pc:sldChg>
      <pc:sldChg chg="addSp delSp modSp add mod">
        <pc:chgData name="Vinny Davies" userId="b3c95d76-c150-4dfb-9197-7b6f01d238ad" providerId="ADAL" clId="{9E34FCA6-C546-4ADF-A45C-E90A54A7DB17}" dt="2023-11-27T14:08:32.121" v="8198" actId="20577"/>
        <pc:sldMkLst>
          <pc:docMk/>
          <pc:sldMk cId="2892689969" sldId="473"/>
        </pc:sldMkLst>
        <pc:spChg chg="mod">
          <ac:chgData name="Vinny Davies" userId="b3c95d76-c150-4dfb-9197-7b6f01d238ad" providerId="ADAL" clId="{9E34FCA6-C546-4ADF-A45C-E90A54A7DB17}" dt="2023-11-27T14:05:49.821" v="7929" actId="20577"/>
          <ac:spMkLst>
            <pc:docMk/>
            <pc:sldMk cId="2892689969" sldId="473"/>
            <ac:spMk id="2" creationId="{B0EFD2E1-B3DB-A686-AFC1-8A3C3C52CBD0}"/>
          </ac:spMkLst>
        </pc:spChg>
        <pc:spChg chg="mod">
          <ac:chgData name="Vinny Davies" userId="b3c95d76-c150-4dfb-9197-7b6f01d238ad" providerId="ADAL" clId="{9E34FCA6-C546-4ADF-A45C-E90A54A7DB17}" dt="2023-11-27T14:08:32.121" v="8198" actId="20577"/>
          <ac:spMkLst>
            <pc:docMk/>
            <pc:sldMk cId="2892689969" sldId="473"/>
            <ac:spMk id="3" creationId="{2C6B92F1-7C4E-5F90-E0D3-8906B67B25A9}"/>
          </ac:spMkLst>
        </pc:spChg>
        <pc:spChg chg="del">
          <ac:chgData name="Vinny Davies" userId="b3c95d76-c150-4dfb-9197-7b6f01d238ad" providerId="ADAL" clId="{9E34FCA6-C546-4ADF-A45C-E90A54A7DB17}" dt="2023-11-27T14:05:40.250" v="7893" actId="478"/>
          <ac:spMkLst>
            <pc:docMk/>
            <pc:sldMk cId="2892689969" sldId="473"/>
            <ac:spMk id="16" creationId="{85BFE7C3-3A9F-B567-0AE4-1004AC94B17A}"/>
          </ac:spMkLst>
        </pc:spChg>
        <pc:picChg chg="add mod">
          <ac:chgData name="Vinny Davies" userId="b3c95d76-c150-4dfb-9197-7b6f01d238ad" providerId="ADAL" clId="{9E34FCA6-C546-4ADF-A45C-E90A54A7DB17}" dt="2023-11-27T14:07:54.701" v="8190" actId="1076"/>
          <ac:picMkLst>
            <pc:docMk/>
            <pc:sldMk cId="2892689969" sldId="473"/>
            <ac:picMk id="5" creationId="{07AEF7E3-696F-CBDD-9155-C82A52002EC1}"/>
          </ac:picMkLst>
        </pc:picChg>
        <pc:picChg chg="add del mod">
          <ac:chgData name="Vinny Davies" userId="b3c95d76-c150-4dfb-9197-7b6f01d238ad" providerId="ADAL" clId="{9E34FCA6-C546-4ADF-A45C-E90A54A7DB17}" dt="2023-11-27T14:08:30.648" v="8197" actId="478"/>
          <ac:picMkLst>
            <pc:docMk/>
            <pc:sldMk cId="2892689969" sldId="473"/>
            <ac:picMk id="7" creationId="{9CB7371B-8A5E-A200-98D4-B9168BEFF9DB}"/>
          </ac:picMkLst>
        </pc:picChg>
        <pc:picChg chg="del">
          <ac:chgData name="Vinny Davies" userId="b3c95d76-c150-4dfb-9197-7b6f01d238ad" providerId="ADAL" clId="{9E34FCA6-C546-4ADF-A45C-E90A54A7DB17}" dt="2023-11-27T14:05:38.473" v="7891" actId="478"/>
          <ac:picMkLst>
            <pc:docMk/>
            <pc:sldMk cId="2892689969" sldId="473"/>
            <ac:picMk id="5122" creationId="{7B1CFCEF-D3F3-DA82-D835-6494B0C8B143}"/>
          </ac:picMkLst>
        </pc:picChg>
        <pc:cxnChg chg="del">
          <ac:chgData name="Vinny Davies" userId="b3c95d76-c150-4dfb-9197-7b6f01d238ad" providerId="ADAL" clId="{9E34FCA6-C546-4ADF-A45C-E90A54A7DB17}" dt="2023-11-27T14:05:39.024" v="7892" actId="478"/>
          <ac:cxnSpMkLst>
            <pc:docMk/>
            <pc:sldMk cId="2892689969" sldId="473"/>
            <ac:cxnSpMk id="15" creationId="{482FC5BA-A7ED-AA7A-687B-F88E03B21488}"/>
          </ac:cxnSpMkLst>
        </pc:cxnChg>
      </pc:sldChg>
      <pc:sldChg chg="modSp add mod">
        <pc:chgData name="Vinny Davies" userId="b3c95d76-c150-4dfb-9197-7b6f01d238ad" providerId="ADAL" clId="{9E34FCA6-C546-4ADF-A45C-E90A54A7DB17}" dt="2023-11-27T14:08:42.625" v="8202" actId="20577"/>
        <pc:sldMkLst>
          <pc:docMk/>
          <pc:sldMk cId="496378683" sldId="474"/>
        </pc:sldMkLst>
        <pc:spChg chg="mod">
          <ac:chgData name="Vinny Davies" userId="b3c95d76-c150-4dfb-9197-7b6f01d238ad" providerId="ADAL" clId="{9E34FCA6-C546-4ADF-A45C-E90A54A7DB17}" dt="2023-11-27T14:08:42.625" v="8202" actId="20577"/>
          <ac:spMkLst>
            <pc:docMk/>
            <pc:sldMk cId="496378683" sldId="474"/>
            <ac:spMk id="3" creationId="{2C6B92F1-7C4E-5F90-E0D3-8906B67B25A9}"/>
          </ac:spMkLst>
        </pc:spChg>
      </pc:sldChg>
      <pc:sldChg chg="addSp delSp modSp add mod ord">
        <pc:chgData name="Vinny Davies" userId="b3c95d76-c150-4dfb-9197-7b6f01d238ad" providerId="ADAL" clId="{9E34FCA6-C546-4ADF-A45C-E90A54A7DB17}" dt="2023-11-27T14:20:05.285" v="8312" actId="20577"/>
        <pc:sldMkLst>
          <pc:docMk/>
          <pc:sldMk cId="1151570530" sldId="475"/>
        </pc:sldMkLst>
        <pc:spChg chg="mod">
          <ac:chgData name="Vinny Davies" userId="b3c95d76-c150-4dfb-9197-7b6f01d238ad" providerId="ADAL" clId="{9E34FCA6-C546-4ADF-A45C-E90A54A7DB17}" dt="2023-11-27T14:19:21.520" v="8210" actId="20577"/>
          <ac:spMkLst>
            <pc:docMk/>
            <pc:sldMk cId="1151570530" sldId="475"/>
            <ac:spMk id="2" creationId="{B0EFD2E1-B3DB-A686-AFC1-8A3C3C52CBD0}"/>
          </ac:spMkLst>
        </pc:spChg>
        <pc:spChg chg="mod">
          <ac:chgData name="Vinny Davies" userId="b3c95d76-c150-4dfb-9197-7b6f01d238ad" providerId="ADAL" clId="{9E34FCA6-C546-4ADF-A45C-E90A54A7DB17}" dt="2023-11-27T14:20:05.285" v="8312" actId="20577"/>
          <ac:spMkLst>
            <pc:docMk/>
            <pc:sldMk cId="1151570530" sldId="475"/>
            <ac:spMk id="3" creationId="{2C6B92F1-7C4E-5F90-E0D3-8906B67B25A9}"/>
          </ac:spMkLst>
        </pc:spChg>
        <pc:spChg chg="del">
          <ac:chgData name="Vinny Davies" userId="b3c95d76-c150-4dfb-9197-7b6f01d238ad" providerId="ADAL" clId="{9E34FCA6-C546-4ADF-A45C-E90A54A7DB17}" dt="2023-11-27T14:19:25.844" v="8211" actId="478"/>
          <ac:spMkLst>
            <pc:docMk/>
            <pc:sldMk cId="1151570530" sldId="475"/>
            <ac:spMk id="16" creationId="{85BFE7C3-3A9F-B567-0AE4-1004AC94B17A}"/>
          </ac:spMkLst>
        </pc:spChg>
        <pc:picChg chg="add mod">
          <ac:chgData name="Vinny Davies" userId="b3c95d76-c150-4dfb-9197-7b6f01d238ad" providerId="ADAL" clId="{9E34FCA6-C546-4ADF-A45C-E90A54A7DB17}" dt="2023-11-27T14:19:42.147" v="8219"/>
          <ac:picMkLst>
            <pc:docMk/>
            <pc:sldMk cId="1151570530" sldId="475"/>
            <ac:picMk id="4" creationId="{E1F9D19B-8FE5-95D2-7E5E-269358CD8936}"/>
          </ac:picMkLst>
        </pc:picChg>
        <pc:picChg chg="del">
          <ac:chgData name="Vinny Davies" userId="b3c95d76-c150-4dfb-9197-7b6f01d238ad" providerId="ADAL" clId="{9E34FCA6-C546-4ADF-A45C-E90A54A7DB17}" dt="2023-11-27T14:19:41.752" v="8218" actId="478"/>
          <ac:picMkLst>
            <pc:docMk/>
            <pc:sldMk cId="1151570530" sldId="475"/>
            <ac:picMk id="5122" creationId="{7B1CFCEF-D3F3-DA82-D835-6494B0C8B143}"/>
          </ac:picMkLst>
        </pc:picChg>
        <pc:picChg chg="add del mod">
          <ac:chgData name="Vinny Davies" userId="b3c95d76-c150-4dfb-9197-7b6f01d238ad" providerId="ADAL" clId="{9E34FCA6-C546-4ADF-A45C-E90A54A7DB17}" dt="2023-11-27T14:19:40.587" v="8217" actId="21"/>
          <ac:picMkLst>
            <pc:docMk/>
            <pc:sldMk cId="1151570530" sldId="475"/>
            <ac:picMk id="6146" creationId="{B3270A7A-8060-922E-7634-B4031DE2082E}"/>
          </ac:picMkLst>
        </pc:picChg>
        <pc:cxnChg chg="del">
          <ac:chgData name="Vinny Davies" userId="b3c95d76-c150-4dfb-9197-7b6f01d238ad" providerId="ADAL" clId="{9E34FCA6-C546-4ADF-A45C-E90A54A7DB17}" dt="2023-11-27T14:19:26.631" v="8212" actId="478"/>
          <ac:cxnSpMkLst>
            <pc:docMk/>
            <pc:sldMk cId="1151570530" sldId="475"/>
            <ac:cxnSpMk id="15" creationId="{482FC5BA-A7ED-AA7A-687B-F88E03B21488}"/>
          </ac:cxnSpMkLst>
        </pc:cxnChg>
      </pc:sldChg>
      <pc:sldChg chg="addSp delSp modSp add mod">
        <pc:chgData name="Vinny Davies" userId="b3c95d76-c150-4dfb-9197-7b6f01d238ad" providerId="ADAL" clId="{9E34FCA6-C546-4ADF-A45C-E90A54A7DB17}" dt="2023-11-27T14:21:09.954" v="8440" actId="20577"/>
        <pc:sldMkLst>
          <pc:docMk/>
          <pc:sldMk cId="2548212622" sldId="476"/>
        </pc:sldMkLst>
        <pc:spChg chg="mod">
          <ac:chgData name="Vinny Davies" userId="b3c95d76-c150-4dfb-9197-7b6f01d238ad" providerId="ADAL" clId="{9E34FCA6-C546-4ADF-A45C-E90A54A7DB17}" dt="2023-11-27T14:21:09.954" v="8440" actId="20577"/>
          <ac:spMkLst>
            <pc:docMk/>
            <pc:sldMk cId="2548212622" sldId="476"/>
            <ac:spMk id="3" creationId="{2C6B92F1-7C4E-5F90-E0D3-8906B67B25A9}"/>
          </ac:spMkLst>
        </pc:spChg>
        <pc:picChg chg="del mod">
          <ac:chgData name="Vinny Davies" userId="b3c95d76-c150-4dfb-9197-7b6f01d238ad" providerId="ADAL" clId="{9E34FCA6-C546-4ADF-A45C-E90A54A7DB17}" dt="2023-11-27T14:20:33.399" v="8321" actId="478"/>
          <ac:picMkLst>
            <pc:docMk/>
            <pc:sldMk cId="2548212622" sldId="476"/>
            <ac:picMk id="4" creationId="{E1F9D19B-8FE5-95D2-7E5E-269358CD8936}"/>
          </ac:picMkLst>
        </pc:picChg>
        <pc:picChg chg="add mod">
          <ac:chgData name="Vinny Davies" userId="b3c95d76-c150-4dfb-9197-7b6f01d238ad" providerId="ADAL" clId="{9E34FCA6-C546-4ADF-A45C-E90A54A7DB17}" dt="2023-11-27T14:20:33.682" v="8322"/>
          <ac:picMkLst>
            <pc:docMk/>
            <pc:sldMk cId="2548212622" sldId="476"/>
            <ac:picMk id="5" creationId="{FC14EEC1-A6D2-F199-7476-D7459C2FC412}"/>
          </ac:picMkLst>
        </pc:picChg>
        <pc:picChg chg="add del mod">
          <ac:chgData name="Vinny Davies" userId="b3c95d76-c150-4dfb-9197-7b6f01d238ad" providerId="ADAL" clId="{9E34FCA6-C546-4ADF-A45C-E90A54A7DB17}" dt="2023-11-27T14:20:32.212" v="8320" actId="21"/>
          <ac:picMkLst>
            <pc:docMk/>
            <pc:sldMk cId="2548212622" sldId="476"/>
            <ac:picMk id="10242" creationId="{452538F4-6F36-69FC-75F3-58FC89881134}"/>
          </ac:picMkLst>
        </pc:picChg>
      </pc:sldChg>
      <pc:sldChg chg="addSp delSp modSp add mod">
        <pc:chgData name="Vinny Davies" userId="b3c95d76-c150-4dfb-9197-7b6f01d238ad" providerId="ADAL" clId="{9E34FCA6-C546-4ADF-A45C-E90A54A7DB17}" dt="2023-11-27T14:26:59.759" v="8906" actId="478"/>
        <pc:sldMkLst>
          <pc:docMk/>
          <pc:sldMk cId="2971628947" sldId="477"/>
        </pc:sldMkLst>
        <pc:spChg chg="mod">
          <ac:chgData name="Vinny Davies" userId="b3c95d76-c150-4dfb-9197-7b6f01d238ad" providerId="ADAL" clId="{9E34FCA6-C546-4ADF-A45C-E90A54A7DB17}" dt="2023-11-27T14:22:08.953" v="8469" actId="20577"/>
          <ac:spMkLst>
            <pc:docMk/>
            <pc:sldMk cId="2971628947" sldId="477"/>
            <ac:spMk id="2" creationId="{B0EFD2E1-B3DB-A686-AFC1-8A3C3C52CBD0}"/>
          </ac:spMkLst>
        </pc:spChg>
        <pc:spChg chg="mod">
          <ac:chgData name="Vinny Davies" userId="b3c95d76-c150-4dfb-9197-7b6f01d238ad" providerId="ADAL" clId="{9E34FCA6-C546-4ADF-A45C-E90A54A7DB17}" dt="2023-11-27T14:23:11.025" v="8545" actId="20577"/>
          <ac:spMkLst>
            <pc:docMk/>
            <pc:sldMk cId="2971628947" sldId="477"/>
            <ac:spMk id="3" creationId="{2C6B92F1-7C4E-5F90-E0D3-8906B67B25A9}"/>
          </ac:spMkLst>
        </pc:spChg>
        <pc:spChg chg="add mod">
          <ac:chgData name="Vinny Davies" userId="b3c95d76-c150-4dfb-9197-7b6f01d238ad" providerId="ADAL" clId="{9E34FCA6-C546-4ADF-A45C-E90A54A7DB17}" dt="2023-11-27T14:24:24.222" v="8684" actId="1076"/>
          <ac:spMkLst>
            <pc:docMk/>
            <pc:sldMk cId="2971628947" sldId="477"/>
            <ac:spMk id="7" creationId="{1CE8B6EC-2B9B-85FE-23CA-F652AEDD0655}"/>
          </ac:spMkLst>
        </pc:spChg>
        <pc:spChg chg="add del mod">
          <ac:chgData name="Vinny Davies" userId="b3c95d76-c150-4dfb-9197-7b6f01d238ad" providerId="ADAL" clId="{9E34FCA6-C546-4ADF-A45C-E90A54A7DB17}" dt="2023-11-27T14:26:55.623" v="8904" actId="478"/>
          <ac:spMkLst>
            <pc:docMk/>
            <pc:sldMk cId="2971628947" sldId="477"/>
            <ac:spMk id="11" creationId="{E1988155-E745-176B-D801-2BBBB6866925}"/>
          </ac:spMkLst>
        </pc:spChg>
        <pc:spChg chg="add del mod">
          <ac:chgData name="Vinny Davies" userId="b3c95d76-c150-4dfb-9197-7b6f01d238ad" providerId="ADAL" clId="{9E34FCA6-C546-4ADF-A45C-E90A54A7DB17}" dt="2023-11-27T14:26:53.709" v="8903" actId="478"/>
          <ac:spMkLst>
            <pc:docMk/>
            <pc:sldMk cId="2971628947" sldId="477"/>
            <ac:spMk id="16" creationId="{D4CACF16-0512-FCBF-1E5D-BA8B1DDB12DD}"/>
          </ac:spMkLst>
        </pc:spChg>
        <pc:spChg chg="add del mod">
          <ac:chgData name="Vinny Davies" userId="b3c95d76-c150-4dfb-9197-7b6f01d238ad" providerId="ADAL" clId="{9E34FCA6-C546-4ADF-A45C-E90A54A7DB17}" dt="2023-11-27T14:26:59.759" v="8906" actId="478"/>
          <ac:spMkLst>
            <pc:docMk/>
            <pc:sldMk cId="2971628947" sldId="477"/>
            <ac:spMk id="20" creationId="{05D6F0FD-7AF1-FB1D-278B-E761964122BF}"/>
          </ac:spMkLst>
        </pc:spChg>
        <pc:picChg chg="add mod">
          <ac:chgData name="Vinny Davies" userId="b3c95d76-c150-4dfb-9197-7b6f01d238ad" providerId="ADAL" clId="{9E34FCA6-C546-4ADF-A45C-E90A54A7DB17}" dt="2023-11-27T14:22:32.698" v="8478"/>
          <ac:picMkLst>
            <pc:docMk/>
            <pc:sldMk cId="2971628947" sldId="477"/>
            <ac:picMk id="4" creationId="{3DA69C4B-956D-7CD5-1133-679EE9C3C2EA}"/>
          </ac:picMkLst>
        </pc:picChg>
        <pc:picChg chg="del mod">
          <ac:chgData name="Vinny Davies" userId="b3c95d76-c150-4dfb-9197-7b6f01d238ad" providerId="ADAL" clId="{9E34FCA6-C546-4ADF-A45C-E90A54A7DB17}" dt="2023-11-27T14:22:32.437" v="8477" actId="478"/>
          <ac:picMkLst>
            <pc:docMk/>
            <pc:sldMk cId="2971628947" sldId="477"/>
            <ac:picMk id="5" creationId="{FC14EEC1-A6D2-F199-7476-D7459C2FC412}"/>
          </ac:picMkLst>
        </pc:picChg>
        <pc:picChg chg="add del mod">
          <ac:chgData name="Vinny Davies" userId="b3c95d76-c150-4dfb-9197-7b6f01d238ad" providerId="ADAL" clId="{9E34FCA6-C546-4ADF-A45C-E90A54A7DB17}" dt="2023-11-27T14:22:31.156" v="8475" actId="21"/>
          <ac:picMkLst>
            <pc:docMk/>
            <pc:sldMk cId="2971628947" sldId="477"/>
            <ac:picMk id="11266" creationId="{100B9ED3-7FBA-B5C9-0587-EBEB569CB6E2}"/>
          </ac:picMkLst>
        </pc:picChg>
        <pc:cxnChg chg="add mod">
          <ac:chgData name="Vinny Davies" userId="b3c95d76-c150-4dfb-9197-7b6f01d238ad" providerId="ADAL" clId="{9E34FCA6-C546-4ADF-A45C-E90A54A7DB17}" dt="2023-11-27T14:23:37.060" v="8550" actId="14100"/>
          <ac:cxnSpMkLst>
            <pc:docMk/>
            <pc:sldMk cId="2971628947" sldId="477"/>
            <ac:cxnSpMk id="6" creationId="{381F9F16-B9BA-8EF0-62B4-645A48533430}"/>
          </ac:cxnSpMkLst>
        </pc:cxnChg>
        <pc:cxnChg chg="add del mod">
          <ac:chgData name="Vinny Davies" userId="b3c95d76-c150-4dfb-9197-7b6f01d238ad" providerId="ADAL" clId="{9E34FCA6-C546-4ADF-A45C-E90A54A7DB17}" dt="2023-11-27T14:26:51.719" v="8901" actId="478"/>
          <ac:cxnSpMkLst>
            <pc:docMk/>
            <pc:sldMk cId="2971628947" sldId="477"/>
            <ac:cxnSpMk id="10" creationId="{1FAE1C44-0517-E7A2-D55B-58A8A488EBF5}"/>
          </ac:cxnSpMkLst>
        </pc:cxnChg>
        <pc:cxnChg chg="add del mod">
          <ac:chgData name="Vinny Davies" userId="b3c95d76-c150-4dfb-9197-7b6f01d238ad" providerId="ADAL" clId="{9E34FCA6-C546-4ADF-A45C-E90A54A7DB17}" dt="2023-11-27T14:26:52.401" v="8902" actId="478"/>
          <ac:cxnSpMkLst>
            <pc:docMk/>
            <pc:sldMk cId="2971628947" sldId="477"/>
            <ac:cxnSpMk id="15" creationId="{84D7C002-C58A-7BB4-7980-52299A065A64}"/>
          </ac:cxnSpMkLst>
        </pc:cxnChg>
        <pc:cxnChg chg="add del mod">
          <ac:chgData name="Vinny Davies" userId="b3c95d76-c150-4dfb-9197-7b6f01d238ad" providerId="ADAL" clId="{9E34FCA6-C546-4ADF-A45C-E90A54A7DB17}" dt="2023-11-27T14:26:56.557" v="8905" actId="478"/>
          <ac:cxnSpMkLst>
            <pc:docMk/>
            <pc:sldMk cId="2971628947" sldId="477"/>
            <ac:cxnSpMk id="19" creationId="{81C30CE3-5C4D-230F-F7EB-ACCE705B4427}"/>
          </ac:cxnSpMkLst>
        </pc:cxnChg>
      </pc:sldChg>
      <pc:sldChg chg="delSp add mod ord">
        <pc:chgData name="Vinny Davies" userId="b3c95d76-c150-4dfb-9197-7b6f01d238ad" providerId="ADAL" clId="{9E34FCA6-C546-4ADF-A45C-E90A54A7DB17}" dt="2023-11-27T14:26:49.068" v="8900"/>
        <pc:sldMkLst>
          <pc:docMk/>
          <pc:sldMk cId="3452945728" sldId="478"/>
        </pc:sldMkLst>
        <pc:spChg chg="del">
          <ac:chgData name="Vinny Davies" userId="b3c95d76-c150-4dfb-9197-7b6f01d238ad" providerId="ADAL" clId="{9E34FCA6-C546-4ADF-A45C-E90A54A7DB17}" dt="2023-11-27T14:26:36.191" v="8892" actId="478"/>
          <ac:spMkLst>
            <pc:docMk/>
            <pc:sldMk cId="3452945728" sldId="478"/>
            <ac:spMk id="7" creationId="{1CE8B6EC-2B9B-85FE-23CA-F652AEDD0655}"/>
          </ac:spMkLst>
        </pc:spChg>
        <pc:spChg chg="del">
          <ac:chgData name="Vinny Davies" userId="b3c95d76-c150-4dfb-9197-7b6f01d238ad" providerId="ADAL" clId="{9E34FCA6-C546-4ADF-A45C-E90A54A7DB17}" dt="2023-11-27T14:26:46.905" v="8897" actId="478"/>
          <ac:spMkLst>
            <pc:docMk/>
            <pc:sldMk cId="3452945728" sldId="478"/>
            <ac:spMk id="11" creationId="{E1988155-E745-176B-D801-2BBBB6866925}"/>
          </ac:spMkLst>
        </pc:spChg>
        <pc:spChg chg="del">
          <ac:chgData name="Vinny Davies" userId="b3c95d76-c150-4dfb-9197-7b6f01d238ad" providerId="ADAL" clId="{9E34FCA6-C546-4ADF-A45C-E90A54A7DB17}" dt="2023-11-27T14:26:41.907" v="8895" actId="478"/>
          <ac:spMkLst>
            <pc:docMk/>
            <pc:sldMk cId="3452945728" sldId="478"/>
            <ac:spMk id="16" creationId="{D4CACF16-0512-FCBF-1E5D-BA8B1DDB12DD}"/>
          </ac:spMkLst>
        </pc:spChg>
        <pc:spChg chg="del">
          <ac:chgData name="Vinny Davies" userId="b3c95d76-c150-4dfb-9197-7b6f01d238ad" providerId="ADAL" clId="{9E34FCA6-C546-4ADF-A45C-E90A54A7DB17}" dt="2023-11-27T14:26:40.234" v="8894" actId="478"/>
          <ac:spMkLst>
            <pc:docMk/>
            <pc:sldMk cId="3452945728" sldId="478"/>
            <ac:spMk id="20" creationId="{05D6F0FD-7AF1-FB1D-278B-E761964122BF}"/>
          </ac:spMkLst>
        </pc:spChg>
        <pc:cxnChg chg="del">
          <ac:chgData name="Vinny Davies" userId="b3c95d76-c150-4dfb-9197-7b6f01d238ad" providerId="ADAL" clId="{9E34FCA6-C546-4ADF-A45C-E90A54A7DB17}" dt="2023-11-27T14:26:34.696" v="8891" actId="478"/>
          <ac:cxnSpMkLst>
            <pc:docMk/>
            <pc:sldMk cId="3452945728" sldId="478"/>
            <ac:cxnSpMk id="6" creationId="{381F9F16-B9BA-8EF0-62B4-645A48533430}"/>
          </ac:cxnSpMkLst>
        </pc:cxnChg>
        <pc:cxnChg chg="del">
          <ac:chgData name="Vinny Davies" userId="b3c95d76-c150-4dfb-9197-7b6f01d238ad" providerId="ADAL" clId="{9E34FCA6-C546-4ADF-A45C-E90A54A7DB17}" dt="2023-11-27T14:26:47.487" v="8898" actId="478"/>
          <ac:cxnSpMkLst>
            <pc:docMk/>
            <pc:sldMk cId="3452945728" sldId="478"/>
            <ac:cxnSpMk id="10" creationId="{1FAE1C44-0517-E7A2-D55B-58A8A488EBF5}"/>
          </ac:cxnSpMkLst>
        </pc:cxnChg>
        <pc:cxnChg chg="del">
          <ac:chgData name="Vinny Davies" userId="b3c95d76-c150-4dfb-9197-7b6f01d238ad" providerId="ADAL" clId="{9E34FCA6-C546-4ADF-A45C-E90A54A7DB17}" dt="2023-11-27T14:26:42.526" v="8896" actId="478"/>
          <ac:cxnSpMkLst>
            <pc:docMk/>
            <pc:sldMk cId="3452945728" sldId="478"/>
            <ac:cxnSpMk id="15" creationId="{84D7C002-C58A-7BB4-7980-52299A065A64}"/>
          </ac:cxnSpMkLst>
        </pc:cxnChg>
        <pc:cxnChg chg="del">
          <ac:chgData name="Vinny Davies" userId="b3c95d76-c150-4dfb-9197-7b6f01d238ad" providerId="ADAL" clId="{9E34FCA6-C546-4ADF-A45C-E90A54A7DB17}" dt="2023-11-27T14:26:37.281" v="8893" actId="478"/>
          <ac:cxnSpMkLst>
            <pc:docMk/>
            <pc:sldMk cId="3452945728" sldId="478"/>
            <ac:cxnSpMk id="19" creationId="{81C30CE3-5C4D-230F-F7EB-ACCE705B4427}"/>
          </ac:cxnSpMkLst>
        </pc:cxnChg>
      </pc:sldChg>
      <pc:sldChg chg="delSp add mod">
        <pc:chgData name="Vinny Davies" userId="b3c95d76-c150-4dfb-9197-7b6f01d238ad" providerId="ADAL" clId="{9E34FCA6-C546-4ADF-A45C-E90A54A7DB17}" dt="2023-11-27T14:27:09.866" v="8912" actId="478"/>
        <pc:sldMkLst>
          <pc:docMk/>
          <pc:sldMk cId="1205869441" sldId="479"/>
        </pc:sldMkLst>
        <pc:spChg chg="del">
          <ac:chgData name="Vinny Davies" userId="b3c95d76-c150-4dfb-9197-7b6f01d238ad" providerId="ADAL" clId="{9E34FCA6-C546-4ADF-A45C-E90A54A7DB17}" dt="2023-11-27T14:27:03.687" v="8908" actId="478"/>
          <ac:spMkLst>
            <pc:docMk/>
            <pc:sldMk cId="1205869441" sldId="479"/>
            <ac:spMk id="7" creationId="{1CE8B6EC-2B9B-85FE-23CA-F652AEDD0655}"/>
          </ac:spMkLst>
        </pc:spChg>
        <pc:spChg chg="del">
          <ac:chgData name="Vinny Davies" userId="b3c95d76-c150-4dfb-9197-7b6f01d238ad" providerId="ADAL" clId="{9E34FCA6-C546-4ADF-A45C-E90A54A7DB17}" dt="2023-11-27T14:27:05.974" v="8910" actId="478"/>
          <ac:spMkLst>
            <pc:docMk/>
            <pc:sldMk cId="1205869441" sldId="479"/>
            <ac:spMk id="16" creationId="{D4CACF16-0512-FCBF-1E5D-BA8B1DDB12DD}"/>
          </ac:spMkLst>
        </pc:spChg>
        <pc:spChg chg="del">
          <ac:chgData name="Vinny Davies" userId="b3c95d76-c150-4dfb-9197-7b6f01d238ad" providerId="ADAL" clId="{9E34FCA6-C546-4ADF-A45C-E90A54A7DB17}" dt="2023-11-27T14:27:09.866" v="8912" actId="478"/>
          <ac:spMkLst>
            <pc:docMk/>
            <pc:sldMk cId="1205869441" sldId="479"/>
            <ac:spMk id="20" creationId="{05D6F0FD-7AF1-FB1D-278B-E761964122BF}"/>
          </ac:spMkLst>
        </pc:spChg>
        <pc:cxnChg chg="del">
          <ac:chgData name="Vinny Davies" userId="b3c95d76-c150-4dfb-9197-7b6f01d238ad" providerId="ADAL" clId="{9E34FCA6-C546-4ADF-A45C-E90A54A7DB17}" dt="2023-11-27T14:27:02.250" v="8907" actId="478"/>
          <ac:cxnSpMkLst>
            <pc:docMk/>
            <pc:sldMk cId="1205869441" sldId="479"/>
            <ac:cxnSpMk id="6" creationId="{381F9F16-B9BA-8EF0-62B4-645A48533430}"/>
          </ac:cxnSpMkLst>
        </pc:cxnChg>
        <pc:cxnChg chg="del">
          <ac:chgData name="Vinny Davies" userId="b3c95d76-c150-4dfb-9197-7b6f01d238ad" providerId="ADAL" clId="{9E34FCA6-C546-4ADF-A45C-E90A54A7DB17}" dt="2023-11-27T14:27:04.888" v="8909" actId="478"/>
          <ac:cxnSpMkLst>
            <pc:docMk/>
            <pc:sldMk cId="1205869441" sldId="479"/>
            <ac:cxnSpMk id="15" creationId="{84D7C002-C58A-7BB4-7980-52299A065A64}"/>
          </ac:cxnSpMkLst>
        </pc:cxnChg>
        <pc:cxnChg chg="del">
          <ac:chgData name="Vinny Davies" userId="b3c95d76-c150-4dfb-9197-7b6f01d238ad" providerId="ADAL" clId="{9E34FCA6-C546-4ADF-A45C-E90A54A7DB17}" dt="2023-11-27T14:27:07.127" v="8911" actId="478"/>
          <ac:cxnSpMkLst>
            <pc:docMk/>
            <pc:sldMk cId="1205869441" sldId="479"/>
            <ac:cxnSpMk id="19" creationId="{81C30CE3-5C4D-230F-F7EB-ACCE705B4427}"/>
          </ac:cxnSpMkLst>
        </pc:cxnChg>
      </pc:sldChg>
      <pc:sldChg chg="delSp modSp add mod">
        <pc:chgData name="Vinny Davies" userId="b3c95d76-c150-4dfb-9197-7b6f01d238ad" providerId="ADAL" clId="{9E34FCA6-C546-4ADF-A45C-E90A54A7DB17}" dt="2023-11-27T14:27:20.935" v="8919" actId="478"/>
        <pc:sldMkLst>
          <pc:docMk/>
          <pc:sldMk cId="1526778828" sldId="480"/>
        </pc:sldMkLst>
        <pc:spChg chg="del">
          <ac:chgData name="Vinny Davies" userId="b3c95d76-c150-4dfb-9197-7b6f01d238ad" providerId="ADAL" clId="{9E34FCA6-C546-4ADF-A45C-E90A54A7DB17}" dt="2023-11-27T14:27:17.208" v="8917" actId="478"/>
          <ac:spMkLst>
            <pc:docMk/>
            <pc:sldMk cId="1526778828" sldId="480"/>
            <ac:spMk id="7" creationId="{1CE8B6EC-2B9B-85FE-23CA-F652AEDD0655}"/>
          </ac:spMkLst>
        </pc:spChg>
        <pc:spChg chg="del">
          <ac:chgData name="Vinny Davies" userId="b3c95d76-c150-4dfb-9197-7b6f01d238ad" providerId="ADAL" clId="{9E34FCA6-C546-4ADF-A45C-E90A54A7DB17}" dt="2023-11-27T14:27:13.505" v="8913" actId="478"/>
          <ac:spMkLst>
            <pc:docMk/>
            <pc:sldMk cId="1526778828" sldId="480"/>
            <ac:spMk id="11" creationId="{E1988155-E745-176B-D801-2BBBB6866925}"/>
          </ac:spMkLst>
        </pc:spChg>
        <pc:spChg chg="del">
          <ac:chgData name="Vinny Davies" userId="b3c95d76-c150-4dfb-9197-7b6f01d238ad" providerId="ADAL" clId="{9E34FCA6-C546-4ADF-A45C-E90A54A7DB17}" dt="2023-11-27T14:27:20.935" v="8919" actId="478"/>
          <ac:spMkLst>
            <pc:docMk/>
            <pc:sldMk cId="1526778828" sldId="480"/>
            <ac:spMk id="20" creationId="{05D6F0FD-7AF1-FB1D-278B-E761964122BF}"/>
          </ac:spMkLst>
        </pc:spChg>
        <pc:cxnChg chg="del mod">
          <ac:chgData name="Vinny Davies" userId="b3c95d76-c150-4dfb-9197-7b6f01d238ad" providerId="ADAL" clId="{9E34FCA6-C546-4ADF-A45C-E90A54A7DB17}" dt="2023-11-27T14:27:14.957" v="8916" actId="478"/>
          <ac:cxnSpMkLst>
            <pc:docMk/>
            <pc:sldMk cId="1526778828" sldId="480"/>
            <ac:cxnSpMk id="6" creationId="{381F9F16-B9BA-8EF0-62B4-645A48533430}"/>
          </ac:cxnSpMkLst>
        </pc:cxnChg>
        <pc:cxnChg chg="del">
          <ac:chgData name="Vinny Davies" userId="b3c95d76-c150-4dfb-9197-7b6f01d238ad" providerId="ADAL" clId="{9E34FCA6-C546-4ADF-A45C-E90A54A7DB17}" dt="2023-11-27T14:27:14.135" v="8914" actId="478"/>
          <ac:cxnSpMkLst>
            <pc:docMk/>
            <pc:sldMk cId="1526778828" sldId="480"/>
            <ac:cxnSpMk id="10" creationId="{1FAE1C44-0517-E7A2-D55B-58A8A488EBF5}"/>
          </ac:cxnSpMkLst>
        </pc:cxnChg>
        <pc:cxnChg chg="del">
          <ac:chgData name="Vinny Davies" userId="b3c95d76-c150-4dfb-9197-7b6f01d238ad" providerId="ADAL" clId="{9E34FCA6-C546-4ADF-A45C-E90A54A7DB17}" dt="2023-11-27T14:27:18.532" v="8918" actId="478"/>
          <ac:cxnSpMkLst>
            <pc:docMk/>
            <pc:sldMk cId="1526778828" sldId="480"/>
            <ac:cxnSpMk id="19" creationId="{81C30CE3-5C4D-230F-F7EB-ACCE705B4427}"/>
          </ac:cxnSpMkLst>
        </pc:cxnChg>
      </pc:sldChg>
      <pc:sldChg chg="delSp modSp add mod">
        <pc:chgData name="Vinny Davies" userId="b3c95d76-c150-4dfb-9197-7b6f01d238ad" providerId="ADAL" clId="{9E34FCA6-C546-4ADF-A45C-E90A54A7DB17}" dt="2023-11-27T15:13:06.702" v="9495" actId="1076"/>
        <pc:sldMkLst>
          <pc:docMk/>
          <pc:sldMk cId="782804590" sldId="481"/>
        </pc:sldMkLst>
        <pc:spChg chg="del">
          <ac:chgData name="Vinny Davies" userId="b3c95d76-c150-4dfb-9197-7b6f01d238ad" providerId="ADAL" clId="{9E34FCA6-C546-4ADF-A45C-E90A54A7DB17}" dt="2023-11-27T14:27:29.065" v="8925" actId="478"/>
          <ac:spMkLst>
            <pc:docMk/>
            <pc:sldMk cId="782804590" sldId="481"/>
            <ac:spMk id="7" creationId="{1CE8B6EC-2B9B-85FE-23CA-F652AEDD0655}"/>
          </ac:spMkLst>
        </pc:spChg>
        <pc:spChg chg="del">
          <ac:chgData name="Vinny Davies" userId="b3c95d76-c150-4dfb-9197-7b6f01d238ad" providerId="ADAL" clId="{9E34FCA6-C546-4ADF-A45C-E90A54A7DB17}" dt="2023-11-27T14:27:25.007" v="8922" actId="478"/>
          <ac:spMkLst>
            <pc:docMk/>
            <pc:sldMk cId="782804590" sldId="481"/>
            <ac:spMk id="11" creationId="{E1988155-E745-176B-D801-2BBBB6866925}"/>
          </ac:spMkLst>
        </pc:spChg>
        <pc:spChg chg="del">
          <ac:chgData name="Vinny Davies" userId="b3c95d76-c150-4dfb-9197-7b6f01d238ad" providerId="ADAL" clId="{9E34FCA6-C546-4ADF-A45C-E90A54A7DB17}" dt="2023-11-27T14:27:26.306" v="8923" actId="478"/>
          <ac:spMkLst>
            <pc:docMk/>
            <pc:sldMk cId="782804590" sldId="481"/>
            <ac:spMk id="16" creationId="{D4CACF16-0512-FCBF-1E5D-BA8B1DDB12DD}"/>
          </ac:spMkLst>
        </pc:spChg>
        <pc:cxnChg chg="del">
          <ac:chgData name="Vinny Davies" userId="b3c95d76-c150-4dfb-9197-7b6f01d238ad" providerId="ADAL" clId="{9E34FCA6-C546-4ADF-A45C-E90A54A7DB17}" dt="2023-11-27T14:27:27.271" v="8924" actId="478"/>
          <ac:cxnSpMkLst>
            <pc:docMk/>
            <pc:sldMk cId="782804590" sldId="481"/>
            <ac:cxnSpMk id="6" creationId="{381F9F16-B9BA-8EF0-62B4-645A48533430}"/>
          </ac:cxnSpMkLst>
        </pc:cxnChg>
        <pc:cxnChg chg="del">
          <ac:chgData name="Vinny Davies" userId="b3c95d76-c150-4dfb-9197-7b6f01d238ad" providerId="ADAL" clId="{9E34FCA6-C546-4ADF-A45C-E90A54A7DB17}" dt="2023-11-27T14:27:24.010" v="8921" actId="478"/>
          <ac:cxnSpMkLst>
            <pc:docMk/>
            <pc:sldMk cId="782804590" sldId="481"/>
            <ac:cxnSpMk id="10" creationId="{1FAE1C44-0517-E7A2-D55B-58A8A488EBF5}"/>
          </ac:cxnSpMkLst>
        </pc:cxnChg>
        <pc:cxnChg chg="del">
          <ac:chgData name="Vinny Davies" userId="b3c95d76-c150-4dfb-9197-7b6f01d238ad" providerId="ADAL" clId="{9E34FCA6-C546-4ADF-A45C-E90A54A7DB17}" dt="2023-11-27T14:27:23.386" v="8920" actId="478"/>
          <ac:cxnSpMkLst>
            <pc:docMk/>
            <pc:sldMk cId="782804590" sldId="481"/>
            <ac:cxnSpMk id="15" creationId="{84D7C002-C58A-7BB4-7980-52299A065A64}"/>
          </ac:cxnSpMkLst>
        </pc:cxnChg>
        <pc:cxnChg chg="mod">
          <ac:chgData name="Vinny Davies" userId="b3c95d76-c150-4dfb-9197-7b6f01d238ad" providerId="ADAL" clId="{9E34FCA6-C546-4ADF-A45C-E90A54A7DB17}" dt="2023-11-27T15:13:06.702" v="9495" actId="1076"/>
          <ac:cxnSpMkLst>
            <pc:docMk/>
            <pc:sldMk cId="782804590" sldId="481"/>
            <ac:cxnSpMk id="19" creationId="{81C30CE3-5C4D-230F-F7EB-ACCE705B4427}"/>
          </ac:cxnSpMkLst>
        </pc:cxnChg>
      </pc:sldChg>
      <pc:sldChg chg="addSp delSp modSp add mod">
        <pc:chgData name="Vinny Davies" userId="b3c95d76-c150-4dfb-9197-7b6f01d238ad" providerId="ADAL" clId="{9E34FCA6-C546-4ADF-A45C-E90A54A7DB17}" dt="2023-11-27T15:00:44.522" v="8985" actId="478"/>
        <pc:sldMkLst>
          <pc:docMk/>
          <pc:sldMk cId="3932213078" sldId="482"/>
        </pc:sldMkLst>
        <pc:spChg chg="mod">
          <ac:chgData name="Vinny Davies" userId="b3c95d76-c150-4dfb-9197-7b6f01d238ad" providerId="ADAL" clId="{9E34FCA6-C546-4ADF-A45C-E90A54A7DB17}" dt="2023-11-27T15:00:18.837" v="8979" actId="20577"/>
          <ac:spMkLst>
            <pc:docMk/>
            <pc:sldMk cId="3932213078" sldId="482"/>
            <ac:spMk id="3" creationId="{2C6B92F1-7C4E-5F90-E0D3-8906B67B25A9}"/>
          </ac:spMkLst>
        </pc:spChg>
        <pc:spChg chg="del">
          <ac:chgData name="Vinny Davies" userId="b3c95d76-c150-4dfb-9197-7b6f01d238ad" providerId="ADAL" clId="{9E34FCA6-C546-4ADF-A45C-E90A54A7DB17}" dt="2023-11-27T15:00:06.361" v="8927" actId="478"/>
          <ac:spMkLst>
            <pc:docMk/>
            <pc:sldMk cId="3932213078" sldId="482"/>
            <ac:spMk id="20" creationId="{05D6F0FD-7AF1-FB1D-278B-E761964122BF}"/>
          </ac:spMkLst>
        </pc:spChg>
        <pc:picChg chg="del">
          <ac:chgData name="Vinny Davies" userId="b3c95d76-c150-4dfb-9197-7b6f01d238ad" providerId="ADAL" clId="{9E34FCA6-C546-4ADF-A45C-E90A54A7DB17}" dt="2023-11-27T15:00:44.522" v="8985" actId="478"/>
          <ac:picMkLst>
            <pc:docMk/>
            <pc:sldMk cId="3932213078" sldId="482"/>
            <ac:picMk id="4" creationId="{3DA69C4B-956D-7CD5-1133-679EE9C3C2EA}"/>
          </ac:picMkLst>
        </pc:picChg>
        <pc:picChg chg="add mod">
          <ac:chgData name="Vinny Davies" userId="b3c95d76-c150-4dfb-9197-7b6f01d238ad" providerId="ADAL" clId="{9E34FCA6-C546-4ADF-A45C-E90A54A7DB17}" dt="2023-11-27T15:00:37.661" v="8984" actId="14100"/>
          <ac:picMkLst>
            <pc:docMk/>
            <pc:sldMk cId="3932213078" sldId="482"/>
            <ac:picMk id="12290" creationId="{336F4F9F-778A-C22D-FC94-548DB7EE1D78}"/>
          </ac:picMkLst>
        </pc:picChg>
        <pc:cxnChg chg="del mod">
          <ac:chgData name="Vinny Davies" userId="b3c95d76-c150-4dfb-9197-7b6f01d238ad" providerId="ADAL" clId="{9E34FCA6-C546-4ADF-A45C-E90A54A7DB17}" dt="2023-11-27T15:00:07.306" v="8929" actId="478"/>
          <ac:cxnSpMkLst>
            <pc:docMk/>
            <pc:sldMk cId="3932213078" sldId="482"/>
            <ac:cxnSpMk id="19" creationId="{81C30CE3-5C4D-230F-F7EB-ACCE705B4427}"/>
          </ac:cxnSpMkLst>
        </pc:cxnChg>
      </pc:sldChg>
      <pc:sldChg chg="addSp delSp modSp add mod ord">
        <pc:chgData name="Vinny Davies" userId="b3c95d76-c150-4dfb-9197-7b6f01d238ad" providerId="ADAL" clId="{9E34FCA6-C546-4ADF-A45C-E90A54A7DB17}" dt="2023-11-27T15:10:58.635" v="9325" actId="1076"/>
        <pc:sldMkLst>
          <pc:docMk/>
          <pc:sldMk cId="3965809238" sldId="483"/>
        </pc:sldMkLst>
        <pc:spChg chg="mod">
          <ac:chgData name="Vinny Davies" userId="b3c95d76-c150-4dfb-9197-7b6f01d238ad" providerId="ADAL" clId="{9E34FCA6-C546-4ADF-A45C-E90A54A7DB17}" dt="2023-11-27T15:09:13.786" v="9019" actId="20577"/>
          <ac:spMkLst>
            <pc:docMk/>
            <pc:sldMk cId="3965809238" sldId="483"/>
            <ac:spMk id="2" creationId="{B0EFD2E1-B3DB-A686-AFC1-8A3C3C52CBD0}"/>
          </ac:spMkLst>
        </pc:spChg>
        <pc:spChg chg="mod">
          <ac:chgData name="Vinny Davies" userId="b3c95d76-c150-4dfb-9197-7b6f01d238ad" providerId="ADAL" clId="{9E34FCA6-C546-4ADF-A45C-E90A54A7DB17}" dt="2023-11-27T15:10:35.787" v="9321" actId="114"/>
          <ac:spMkLst>
            <pc:docMk/>
            <pc:sldMk cId="3965809238" sldId="483"/>
            <ac:spMk id="3" creationId="{2C6B92F1-7C4E-5F90-E0D3-8906B67B25A9}"/>
          </ac:spMkLst>
        </pc:spChg>
        <pc:picChg chg="add mod">
          <ac:chgData name="Vinny Davies" userId="b3c95d76-c150-4dfb-9197-7b6f01d238ad" providerId="ADAL" clId="{9E34FCA6-C546-4ADF-A45C-E90A54A7DB17}" dt="2023-11-27T15:10:58.635" v="9325" actId="1076"/>
          <ac:picMkLst>
            <pc:docMk/>
            <pc:sldMk cId="3965809238" sldId="483"/>
            <ac:picMk id="5" creationId="{2C7C096A-76A0-4B7E-9A2B-EE6A534BB76D}"/>
          </ac:picMkLst>
        </pc:picChg>
        <pc:picChg chg="del">
          <ac:chgData name="Vinny Davies" userId="b3c95d76-c150-4dfb-9197-7b6f01d238ad" providerId="ADAL" clId="{9E34FCA6-C546-4ADF-A45C-E90A54A7DB17}" dt="2023-11-27T15:10:38.394" v="9322" actId="478"/>
          <ac:picMkLst>
            <pc:docMk/>
            <pc:sldMk cId="3965809238" sldId="483"/>
            <ac:picMk id="12290" creationId="{336F4F9F-778A-C22D-FC94-548DB7EE1D78}"/>
          </ac:picMkLst>
        </pc:picChg>
      </pc:sldChg>
      <pc:sldChg chg="add del">
        <pc:chgData name="Vinny Davies" userId="b3c95d76-c150-4dfb-9197-7b6f01d238ad" providerId="ADAL" clId="{9E34FCA6-C546-4ADF-A45C-E90A54A7DB17}" dt="2023-11-27T15:11:29.979" v="9327" actId="2696"/>
        <pc:sldMkLst>
          <pc:docMk/>
          <pc:sldMk cId="889461414" sldId="484"/>
        </pc:sldMkLst>
      </pc:sldChg>
      <pc:sldChg chg="addSp delSp modSp add mod ord">
        <pc:chgData name="Vinny Davies" userId="b3c95d76-c150-4dfb-9197-7b6f01d238ad" providerId="ADAL" clId="{9E34FCA6-C546-4ADF-A45C-E90A54A7DB17}" dt="2023-11-27T15:22:18.921" v="10093" actId="1037"/>
        <pc:sldMkLst>
          <pc:docMk/>
          <pc:sldMk cId="2113848201" sldId="484"/>
        </pc:sldMkLst>
        <pc:spChg chg="mod">
          <ac:chgData name="Vinny Davies" userId="b3c95d76-c150-4dfb-9197-7b6f01d238ad" providerId="ADAL" clId="{9E34FCA6-C546-4ADF-A45C-E90A54A7DB17}" dt="2023-11-27T15:11:39.474" v="9348" actId="20577"/>
          <ac:spMkLst>
            <pc:docMk/>
            <pc:sldMk cId="2113848201" sldId="484"/>
            <ac:spMk id="2" creationId="{B0EFD2E1-B3DB-A686-AFC1-8A3C3C52CBD0}"/>
          </ac:spMkLst>
        </pc:spChg>
        <pc:spChg chg="mod">
          <ac:chgData name="Vinny Davies" userId="b3c95d76-c150-4dfb-9197-7b6f01d238ad" providerId="ADAL" clId="{9E34FCA6-C546-4ADF-A45C-E90A54A7DB17}" dt="2023-11-27T15:22:09.032" v="10073" actId="20577"/>
          <ac:spMkLst>
            <pc:docMk/>
            <pc:sldMk cId="2113848201" sldId="484"/>
            <ac:spMk id="3" creationId="{2C6B92F1-7C4E-5F90-E0D3-8906B67B25A9}"/>
          </ac:spMkLst>
        </pc:spChg>
        <pc:spChg chg="add del mod">
          <ac:chgData name="Vinny Davies" userId="b3c95d76-c150-4dfb-9197-7b6f01d238ad" providerId="ADAL" clId="{9E34FCA6-C546-4ADF-A45C-E90A54A7DB17}" dt="2023-11-27T15:14:18.112" v="9614" actId="478"/>
          <ac:spMkLst>
            <pc:docMk/>
            <pc:sldMk cId="2113848201" sldId="484"/>
            <ac:spMk id="5" creationId="{6739477E-C601-0C12-6E9E-AEDF09F08D6C}"/>
          </ac:spMkLst>
        </pc:spChg>
        <pc:spChg chg="add del mod">
          <ac:chgData name="Vinny Davies" userId="b3c95d76-c150-4dfb-9197-7b6f01d238ad" providerId="ADAL" clId="{9E34FCA6-C546-4ADF-A45C-E90A54A7DB17}" dt="2023-11-27T15:14:21.418" v="9617" actId="478"/>
          <ac:spMkLst>
            <pc:docMk/>
            <pc:sldMk cId="2113848201" sldId="484"/>
            <ac:spMk id="9" creationId="{966682CC-7AC0-22D2-82A9-2B6999133740}"/>
          </ac:spMkLst>
        </pc:spChg>
        <pc:picChg chg="add del mod">
          <ac:chgData name="Vinny Davies" userId="b3c95d76-c150-4dfb-9197-7b6f01d238ad" providerId="ADAL" clId="{9E34FCA6-C546-4ADF-A45C-E90A54A7DB17}" dt="2023-11-27T15:19:01.659" v="9783" actId="478"/>
          <ac:picMkLst>
            <pc:docMk/>
            <pc:sldMk cId="2113848201" sldId="484"/>
            <ac:picMk id="10" creationId="{DDF071F1-6761-D9FE-5FC9-10D60B49B398}"/>
          </ac:picMkLst>
        </pc:picChg>
        <pc:picChg chg="add mod">
          <ac:chgData name="Vinny Davies" userId="b3c95d76-c150-4dfb-9197-7b6f01d238ad" providerId="ADAL" clId="{9E34FCA6-C546-4ADF-A45C-E90A54A7DB17}" dt="2023-11-27T15:22:12.962" v="10085" actId="1036"/>
          <ac:picMkLst>
            <pc:docMk/>
            <pc:sldMk cId="2113848201" sldId="484"/>
            <ac:picMk id="12" creationId="{EED31E41-2923-48AC-B2A2-85324943DE31}"/>
          </ac:picMkLst>
        </pc:picChg>
        <pc:picChg chg="add mod">
          <ac:chgData name="Vinny Davies" userId="b3c95d76-c150-4dfb-9197-7b6f01d238ad" providerId="ADAL" clId="{9E34FCA6-C546-4ADF-A45C-E90A54A7DB17}" dt="2023-11-27T15:22:18.921" v="10093" actId="1037"/>
          <ac:picMkLst>
            <pc:docMk/>
            <pc:sldMk cId="2113848201" sldId="484"/>
            <ac:picMk id="14" creationId="{52F2318A-E607-FA38-5A3E-256CD8889EF2}"/>
          </ac:picMkLst>
        </pc:picChg>
        <pc:picChg chg="del">
          <ac:chgData name="Vinny Davies" userId="b3c95d76-c150-4dfb-9197-7b6f01d238ad" providerId="ADAL" clId="{9E34FCA6-C546-4ADF-A45C-E90A54A7DB17}" dt="2023-11-27T15:16:51.151" v="9641" actId="478"/>
          <ac:picMkLst>
            <pc:docMk/>
            <pc:sldMk cId="2113848201" sldId="484"/>
            <ac:picMk id="12290" creationId="{336F4F9F-778A-C22D-FC94-548DB7EE1D78}"/>
          </ac:picMkLst>
        </pc:picChg>
        <pc:picChg chg="add del mod">
          <ac:chgData name="Vinny Davies" userId="b3c95d76-c150-4dfb-9197-7b6f01d238ad" providerId="ADAL" clId="{9E34FCA6-C546-4ADF-A45C-E90A54A7DB17}" dt="2023-11-27T15:16:49.071" v="9640" actId="21"/>
          <ac:picMkLst>
            <pc:docMk/>
            <pc:sldMk cId="2113848201" sldId="484"/>
            <ac:picMk id="17410" creationId="{ECCF8571-0C88-C8CF-183A-C785C9FB4FB7}"/>
          </ac:picMkLst>
        </pc:picChg>
        <pc:cxnChg chg="add del mod">
          <ac:chgData name="Vinny Davies" userId="b3c95d76-c150-4dfb-9197-7b6f01d238ad" providerId="ADAL" clId="{9E34FCA6-C546-4ADF-A45C-E90A54A7DB17}" dt="2023-11-27T15:14:19.387" v="9615" actId="478"/>
          <ac:cxnSpMkLst>
            <pc:docMk/>
            <pc:sldMk cId="2113848201" sldId="484"/>
            <ac:cxnSpMk id="4" creationId="{45B24E6B-4087-884B-BD4F-9B2858F824BB}"/>
          </ac:cxnSpMkLst>
        </pc:cxnChg>
        <pc:cxnChg chg="add del mod">
          <ac:chgData name="Vinny Davies" userId="b3c95d76-c150-4dfb-9197-7b6f01d238ad" providerId="ADAL" clId="{9E34FCA6-C546-4ADF-A45C-E90A54A7DB17}" dt="2023-11-27T15:14:20.283" v="9616" actId="478"/>
          <ac:cxnSpMkLst>
            <pc:docMk/>
            <pc:sldMk cId="2113848201" sldId="484"/>
            <ac:cxnSpMk id="8" creationId="{E84F917A-7BF8-C635-075D-0CC130D166BA}"/>
          </ac:cxnSpMkLst>
        </pc:cxnChg>
      </pc:sldChg>
      <pc:sldChg chg="addSp delSp modSp add mod">
        <pc:chgData name="Vinny Davies" userId="b3c95d76-c150-4dfb-9197-7b6f01d238ad" providerId="ADAL" clId="{9E34FCA6-C546-4ADF-A45C-E90A54A7DB17}" dt="2023-11-27T15:21:45.974" v="10012" actId="478"/>
        <pc:sldMkLst>
          <pc:docMk/>
          <pc:sldMk cId="400323018" sldId="485"/>
        </pc:sldMkLst>
        <pc:spChg chg="del">
          <ac:chgData name="Vinny Davies" userId="b3c95d76-c150-4dfb-9197-7b6f01d238ad" providerId="ADAL" clId="{9E34FCA6-C546-4ADF-A45C-E90A54A7DB17}" dt="2023-11-27T15:21:45.281" v="10011" actId="478"/>
          <ac:spMkLst>
            <pc:docMk/>
            <pc:sldMk cId="400323018" sldId="485"/>
            <ac:spMk id="5" creationId="{6739477E-C601-0C12-6E9E-AEDF09F08D6C}"/>
          </ac:spMkLst>
        </pc:spChg>
        <pc:spChg chg="del">
          <ac:chgData name="Vinny Davies" userId="b3c95d76-c150-4dfb-9197-7b6f01d238ad" providerId="ADAL" clId="{9E34FCA6-C546-4ADF-A45C-E90A54A7DB17}" dt="2023-11-27T15:16:03.650" v="9620" actId="478"/>
          <ac:spMkLst>
            <pc:docMk/>
            <pc:sldMk cId="400323018" sldId="485"/>
            <ac:spMk id="9" creationId="{966682CC-7AC0-22D2-82A9-2B6999133740}"/>
          </ac:spMkLst>
        </pc:spChg>
        <pc:picChg chg="add mod">
          <ac:chgData name="Vinny Davies" userId="b3c95d76-c150-4dfb-9197-7b6f01d238ad" providerId="ADAL" clId="{9E34FCA6-C546-4ADF-A45C-E90A54A7DB17}" dt="2023-11-27T15:16:43.535" v="9637"/>
          <ac:picMkLst>
            <pc:docMk/>
            <pc:sldMk cId="400323018" sldId="485"/>
            <ac:picMk id="6" creationId="{5755924B-958E-ED7D-17CF-E69E99A74561}"/>
          </ac:picMkLst>
        </pc:picChg>
        <pc:picChg chg="del mod">
          <ac:chgData name="Vinny Davies" userId="b3c95d76-c150-4dfb-9197-7b6f01d238ad" providerId="ADAL" clId="{9E34FCA6-C546-4ADF-A45C-E90A54A7DB17}" dt="2023-11-27T15:16:42.860" v="9636" actId="478"/>
          <ac:picMkLst>
            <pc:docMk/>
            <pc:sldMk cId="400323018" sldId="485"/>
            <ac:picMk id="12290" creationId="{336F4F9F-778A-C22D-FC94-548DB7EE1D78}"/>
          </ac:picMkLst>
        </pc:picChg>
        <pc:picChg chg="del">
          <ac:chgData name="Vinny Davies" userId="b3c95d76-c150-4dfb-9197-7b6f01d238ad" providerId="ADAL" clId="{9E34FCA6-C546-4ADF-A45C-E90A54A7DB17}" dt="2023-11-27T15:16:41.551" v="9634" actId="21"/>
          <ac:picMkLst>
            <pc:docMk/>
            <pc:sldMk cId="400323018" sldId="485"/>
            <ac:picMk id="17410" creationId="{ECCF8571-0C88-C8CF-183A-C785C9FB4FB7}"/>
          </ac:picMkLst>
        </pc:picChg>
        <pc:cxnChg chg="del">
          <ac:chgData name="Vinny Davies" userId="b3c95d76-c150-4dfb-9197-7b6f01d238ad" providerId="ADAL" clId="{9E34FCA6-C546-4ADF-A45C-E90A54A7DB17}" dt="2023-11-27T15:21:45.974" v="10012" actId="478"/>
          <ac:cxnSpMkLst>
            <pc:docMk/>
            <pc:sldMk cId="400323018" sldId="485"/>
            <ac:cxnSpMk id="4" creationId="{45B24E6B-4087-884B-BD4F-9B2858F824BB}"/>
          </ac:cxnSpMkLst>
        </pc:cxnChg>
        <pc:cxnChg chg="del">
          <ac:chgData name="Vinny Davies" userId="b3c95d76-c150-4dfb-9197-7b6f01d238ad" providerId="ADAL" clId="{9E34FCA6-C546-4ADF-A45C-E90A54A7DB17}" dt="2023-11-27T15:16:00.626" v="9619" actId="478"/>
          <ac:cxnSpMkLst>
            <pc:docMk/>
            <pc:sldMk cId="400323018" sldId="485"/>
            <ac:cxnSpMk id="8" creationId="{E84F917A-7BF8-C635-075D-0CC130D166BA}"/>
          </ac:cxnSpMkLst>
        </pc:cxnChg>
      </pc:sldChg>
      <pc:sldChg chg="addSp delSp modSp add mod">
        <pc:chgData name="Vinny Davies" userId="b3c95d76-c150-4dfb-9197-7b6f01d238ad" providerId="ADAL" clId="{9E34FCA6-C546-4ADF-A45C-E90A54A7DB17}" dt="2023-11-27T15:16:55.627" v="9643" actId="166"/>
        <pc:sldMkLst>
          <pc:docMk/>
          <pc:sldMk cId="3343480011" sldId="486"/>
        </pc:sldMkLst>
        <pc:spChg chg="del">
          <ac:chgData name="Vinny Davies" userId="b3c95d76-c150-4dfb-9197-7b6f01d238ad" providerId="ADAL" clId="{9E34FCA6-C546-4ADF-A45C-E90A54A7DB17}" dt="2023-11-27T15:16:07.117" v="9621" actId="478"/>
          <ac:spMkLst>
            <pc:docMk/>
            <pc:sldMk cId="3343480011" sldId="486"/>
            <ac:spMk id="5" creationId="{6739477E-C601-0C12-6E9E-AEDF09F08D6C}"/>
          </ac:spMkLst>
        </pc:spChg>
        <pc:picChg chg="add mod">
          <ac:chgData name="Vinny Davies" userId="b3c95d76-c150-4dfb-9197-7b6f01d238ad" providerId="ADAL" clId="{9E34FCA6-C546-4ADF-A45C-E90A54A7DB17}" dt="2023-11-27T15:16:38.131" v="9633"/>
          <ac:picMkLst>
            <pc:docMk/>
            <pc:sldMk cId="3343480011" sldId="486"/>
            <ac:picMk id="6" creationId="{7C2AE71F-ACA0-2E07-9448-11C24D21ED74}"/>
          </ac:picMkLst>
        </pc:picChg>
        <pc:picChg chg="del mod">
          <ac:chgData name="Vinny Davies" userId="b3c95d76-c150-4dfb-9197-7b6f01d238ad" providerId="ADAL" clId="{9E34FCA6-C546-4ADF-A45C-E90A54A7DB17}" dt="2023-11-27T15:16:37.264" v="9632" actId="478"/>
          <ac:picMkLst>
            <pc:docMk/>
            <pc:sldMk cId="3343480011" sldId="486"/>
            <ac:picMk id="12290" creationId="{336F4F9F-778A-C22D-FC94-548DB7EE1D78}"/>
          </ac:picMkLst>
        </pc:picChg>
        <pc:picChg chg="del">
          <ac:chgData name="Vinny Davies" userId="b3c95d76-c150-4dfb-9197-7b6f01d238ad" providerId="ADAL" clId="{9E34FCA6-C546-4ADF-A45C-E90A54A7DB17}" dt="2023-11-27T15:16:35.188" v="9629" actId="21"/>
          <ac:picMkLst>
            <pc:docMk/>
            <pc:sldMk cId="3343480011" sldId="486"/>
            <ac:picMk id="17410" creationId="{ECCF8571-0C88-C8CF-183A-C785C9FB4FB7}"/>
          </ac:picMkLst>
        </pc:picChg>
        <pc:cxnChg chg="del">
          <ac:chgData name="Vinny Davies" userId="b3c95d76-c150-4dfb-9197-7b6f01d238ad" providerId="ADAL" clId="{9E34FCA6-C546-4ADF-A45C-E90A54A7DB17}" dt="2023-11-27T15:16:07.718" v="9622" actId="478"/>
          <ac:cxnSpMkLst>
            <pc:docMk/>
            <pc:sldMk cId="3343480011" sldId="486"/>
            <ac:cxnSpMk id="4" creationId="{45B24E6B-4087-884B-BD4F-9B2858F824BB}"/>
          </ac:cxnSpMkLst>
        </pc:cxnChg>
        <pc:cxnChg chg="ord">
          <ac:chgData name="Vinny Davies" userId="b3c95d76-c150-4dfb-9197-7b6f01d238ad" providerId="ADAL" clId="{9E34FCA6-C546-4ADF-A45C-E90A54A7DB17}" dt="2023-11-27T15:16:55.627" v="9643" actId="166"/>
          <ac:cxnSpMkLst>
            <pc:docMk/>
            <pc:sldMk cId="3343480011" sldId="486"/>
            <ac:cxnSpMk id="8" creationId="{E84F917A-7BF8-C635-075D-0CC130D166BA}"/>
          </ac:cxnSpMkLst>
        </pc:cxnChg>
      </pc:sldChg>
      <pc:sldChg chg="delSp modSp add del mod">
        <pc:chgData name="Vinny Davies" userId="b3c95d76-c150-4dfb-9197-7b6f01d238ad" providerId="ADAL" clId="{9E34FCA6-C546-4ADF-A45C-E90A54A7DB17}" dt="2023-11-27T15:21:36.411" v="10009" actId="47"/>
        <pc:sldMkLst>
          <pc:docMk/>
          <pc:sldMk cId="996250469" sldId="487"/>
        </pc:sldMkLst>
        <pc:spChg chg="mod">
          <ac:chgData name="Vinny Davies" userId="b3c95d76-c150-4dfb-9197-7b6f01d238ad" providerId="ADAL" clId="{9E34FCA6-C546-4ADF-A45C-E90A54A7DB17}" dt="2023-11-27T15:17:20.975" v="9672" actId="20577"/>
          <ac:spMkLst>
            <pc:docMk/>
            <pc:sldMk cId="996250469" sldId="487"/>
            <ac:spMk id="3" creationId="{2C6B92F1-7C4E-5F90-E0D3-8906B67B25A9}"/>
          </ac:spMkLst>
        </pc:spChg>
        <pc:spChg chg="del mod">
          <ac:chgData name="Vinny Davies" userId="b3c95d76-c150-4dfb-9197-7b6f01d238ad" providerId="ADAL" clId="{9E34FCA6-C546-4ADF-A45C-E90A54A7DB17}" dt="2023-11-27T15:16:31.906" v="9627" actId="478"/>
          <ac:spMkLst>
            <pc:docMk/>
            <pc:sldMk cId="996250469" sldId="487"/>
            <ac:spMk id="9" creationId="{966682CC-7AC0-22D2-82A9-2B6999133740}"/>
          </ac:spMkLst>
        </pc:spChg>
        <pc:picChg chg="del">
          <ac:chgData name="Vinny Davies" userId="b3c95d76-c150-4dfb-9197-7b6f01d238ad" providerId="ADAL" clId="{9E34FCA6-C546-4ADF-A45C-E90A54A7DB17}" dt="2023-11-27T15:16:32.619" v="9628" actId="478"/>
          <ac:picMkLst>
            <pc:docMk/>
            <pc:sldMk cId="996250469" sldId="487"/>
            <ac:picMk id="12290" creationId="{336F4F9F-778A-C22D-FC94-548DB7EE1D78}"/>
          </ac:picMkLst>
        </pc:picChg>
        <pc:picChg chg="del">
          <ac:chgData name="Vinny Davies" userId="b3c95d76-c150-4dfb-9197-7b6f01d238ad" providerId="ADAL" clId="{9E34FCA6-C546-4ADF-A45C-E90A54A7DB17}" dt="2023-11-27T15:16:28.871" v="9624" actId="478"/>
          <ac:picMkLst>
            <pc:docMk/>
            <pc:sldMk cId="996250469" sldId="487"/>
            <ac:picMk id="17410" creationId="{ECCF8571-0C88-C8CF-183A-C785C9FB4FB7}"/>
          </ac:picMkLst>
        </pc:picChg>
        <pc:cxnChg chg="del">
          <ac:chgData name="Vinny Davies" userId="b3c95d76-c150-4dfb-9197-7b6f01d238ad" providerId="ADAL" clId="{9E34FCA6-C546-4ADF-A45C-E90A54A7DB17}" dt="2023-11-27T15:16:29.276" v="9625" actId="478"/>
          <ac:cxnSpMkLst>
            <pc:docMk/>
            <pc:sldMk cId="996250469" sldId="487"/>
            <ac:cxnSpMk id="8" creationId="{E84F917A-7BF8-C635-075D-0CC130D166BA}"/>
          </ac:cxnSpMkLst>
        </pc:cxnChg>
      </pc:sldChg>
      <pc:sldChg chg="add">
        <pc:chgData name="Vinny Davies" userId="b3c95d76-c150-4dfb-9197-7b6f01d238ad" providerId="ADAL" clId="{9E34FCA6-C546-4ADF-A45C-E90A54A7DB17}" dt="2023-11-27T15:21:41.316" v="10010"/>
        <pc:sldMkLst>
          <pc:docMk/>
          <pc:sldMk cId="1855368154" sldId="487"/>
        </pc:sldMkLst>
      </pc:sldChg>
      <pc:sldChg chg="add del ord">
        <pc:chgData name="Vinny Davies" userId="b3c95d76-c150-4dfb-9197-7b6f01d238ad" providerId="ADAL" clId="{9E34FCA6-C546-4ADF-A45C-E90A54A7DB17}" dt="2023-11-27T15:22:42.331" v="10097" actId="47"/>
        <pc:sldMkLst>
          <pc:docMk/>
          <pc:sldMk cId="595336986" sldId="488"/>
        </pc:sldMkLst>
      </pc:sldChg>
      <pc:sldChg chg="addSp delSp modSp add mod">
        <pc:chgData name="Vinny Davies" userId="b3c95d76-c150-4dfb-9197-7b6f01d238ad" providerId="ADAL" clId="{9E34FCA6-C546-4ADF-A45C-E90A54A7DB17}" dt="2023-11-27T15:24:15.913" v="10269" actId="33524"/>
        <pc:sldMkLst>
          <pc:docMk/>
          <pc:sldMk cId="786183043" sldId="488"/>
        </pc:sldMkLst>
        <pc:spChg chg="mod">
          <ac:chgData name="Vinny Davies" userId="b3c95d76-c150-4dfb-9197-7b6f01d238ad" providerId="ADAL" clId="{9E34FCA6-C546-4ADF-A45C-E90A54A7DB17}" dt="2023-11-27T15:24:15.913" v="10269" actId="33524"/>
          <ac:spMkLst>
            <pc:docMk/>
            <pc:sldMk cId="786183043" sldId="488"/>
            <ac:spMk id="3" creationId="{2C6B92F1-7C4E-5F90-E0D3-8906B67B25A9}"/>
          </ac:spMkLst>
        </pc:spChg>
        <pc:picChg chg="del">
          <ac:chgData name="Vinny Davies" userId="b3c95d76-c150-4dfb-9197-7b6f01d238ad" providerId="ADAL" clId="{9E34FCA6-C546-4ADF-A45C-E90A54A7DB17}" dt="2023-11-27T15:23:07.426" v="10102" actId="478"/>
          <ac:picMkLst>
            <pc:docMk/>
            <pc:sldMk cId="786183043" sldId="488"/>
            <ac:picMk id="5" creationId="{2C7C096A-76A0-4B7E-9A2B-EE6A534BB76D}"/>
          </ac:picMkLst>
        </pc:picChg>
        <pc:picChg chg="add del mod">
          <ac:chgData name="Vinny Davies" userId="b3c95d76-c150-4dfb-9197-7b6f01d238ad" providerId="ADAL" clId="{9E34FCA6-C546-4ADF-A45C-E90A54A7DB17}" dt="2023-11-27T15:23:06.386" v="10101" actId="21"/>
          <ac:picMkLst>
            <pc:docMk/>
            <pc:sldMk cId="786183043" sldId="488"/>
            <ac:picMk id="6" creationId="{DAD2CB64-BFA7-A429-F0AA-62991D048576}"/>
          </ac:picMkLst>
        </pc:picChg>
        <pc:picChg chg="add mod">
          <ac:chgData name="Vinny Davies" userId="b3c95d76-c150-4dfb-9197-7b6f01d238ad" providerId="ADAL" clId="{9E34FCA6-C546-4ADF-A45C-E90A54A7DB17}" dt="2023-11-27T15:23:07.757" v="10103"/>
          <ac:picMkLst>
            <pc:docMk/>
            <pc:sldMk cId="786183043" sldId="488"/>
            <ac:picMk id="7" creationId="{97C46A2B-C623-EE2F-5D14-2ECBD453B6B8}"/>
          </ac:picMkLst>
        </pc:picChg>
      </pc:sldChg>
      <pc:sldChg chg="add del">
        <pc:chgData name="Vinny Davies" userId="b3c95d76-c150-4dfb-9197-7b6f01d238ad" providerId="ADAL" clId="{9E34FCA6-C546-4ADF-A45C-E90A54A7DB17}" dt="2023-11-09T18:01:54.628" v="204" actId="47"/>
        <pc:sldMkLst>
          <pc:docMk/>
          <pc:sldMk cId="2897186110" sldId="488"/>
        </pc:sldMkLst>
      </pc:sldChg>
      <pc:sldChg chg="addSp delSp modSp add mod">
        <pc:chgData name="Vinny Davies" userId="b3c95d76-c150-4dfb-9197-7b6f01d238ad" providerId="ADAL" clId="{9E34FCA6-C546-4ADF-A45C-E90A54A7DB17}" dt="2023-11-27T15:25:25.974" v="10421" actId="20577"/>
        <pc:sldMkLst>
          <pc:docMk/>
          <pc:sldMk cId="1374486031" sldId="489"/>
        </pc:sldMkLst>
        <pc:spChg chg="mod">
          <ac:chgData name="Vinny Davies" userId="b3c95d76-c150-4dfb-9197-7b6f01d238ad" providerId="ADAL" clId="{9E34FCA6-C546-4ADF-A45C-E90A54A7DB17}" dt="2023-11-27T15:25:25.974" v="10421" actId="20577"/>
          <ac:spMkLst>
            <pc:docMk/>
            <pc:sldMk cId="1374486031" sldId="489"/>
            <ac:spMk id="3" creationId="{2C6B92F1-7C4E-5F90-E0D3-8906B67B25A9}"/>
          </ac:spMkLst>
        </pc:spChg>
        <pc:picChg chg="add mod">
          <ac:chgData name="Vinny Davies" userId="b3c95d76-c150-4dfb-9197-7b6f01d238ad" providerId="ADAL" clId="{9E34FCA6-C546-4ADF-A45C-E90A54A7DB17}" dt="2023-11-27T15:24:48.455" v="10277"/>
          <ac:picMkLst>
            <pc:docMk/>
            <pc:sldMk cId="1374486031" sldId="489"/>
            <ac:picMk id="4" creationId="{665B1490-5E1B-92DD-F75C-7891F1D1EB34}"/>
          </ac:picMkLst>
        </pc:picChg>
        <pc:picChg chg="del">
          <ac:chgData name="Vinny Davies" userId="b3c95d76-c150-4dfb-9197-7b6f01d238ad" providerId="ADAL" clId="{9E34FCA6-C546-4ADF-A45C-E90A54A7DB17}" dt="2023-11-27T15:24:47.982" v="10276" actId="478"/>
          <ac:picMkLst>
            <pc:docMk/>
            <pc:sldMk cId="1374486031" sldId="489"/>
            <ac:picMk id="6" creationId="{5755924B-958E-ED7D-17CF-E69E99A74561}"/>
          </ac:picMkLst>
        </pc:picChg>
        <pc:picChg chg="add del mod">
          <ac:chgData name="Vinny Davies" userId="b3c95d76-c150-4dfb-9197-7b6f01d238ad" providerId="ADAL" clId="{9E34FCA6-C546-4ADF-A45C-E90A54A7DB17}" dt="2023-11-27T15:24:46.898" v="10275" actId="21"/>
          <ac:picMkLst>
            <pc:docMk/>
            <pc:sldMk cId="1374486031" sldId="489"/>
            <ac:picMk id="18434" creationId="{AC1E9B2B-7505-0841-090F-7184EFD389DA}"/>
          </ac:picMkLst>
        </pc:picChg>
      </pc:sldChg>
      <pc:sldChg chg="add del">
        <pc:chgData name="Vinny Davies" userId="b3c95d76-c150-4dfb-9197-7b6f01d238ad" providerId="ADAL" clId="{9E34FCA6-C546-4ADF-A45C-E90A54A7DB17}" dt="2023-11-09T18:01:54.628" v="204" actId="47"/>
        <pc:sldMkLst>
          <pc:docMk/>
          <pc:sldMk cId="1516134597" sldId="489"/>
        </pc:sldMkLst>
      </pc:sldChg>
      <pc:sldChg chg="addSp delSp modSp add mod ord">
        <pc:chgData name="Vinny Davies" userId="b3c95d76-c150-4dfb-9197-7b6f01d238ad" providerId="ADAL" clId="{9E34FCA6-C546-4ADF-A45C-E90A54A7DB17}" dt="2023-11-27T15:26:51.169" v="10550" actId="1035"/>
        <pc:sldMkLst>
          <pc:docMk/>
          <pc:sldMk cId="553129552" sldId="490"/>
        </pc:sldMkLst>
        <pc:spChg chg="mod">
          <ac:chgData name="Vinny Davies" userId="b3c95d76-c150-4dfb-9197-7b6f01d238ad" providerId="ADAL" clId="{9E34FCA6-C546-4ADF-A45C-E90A54A7DB17}" dt="2023-11-27T15:26:44.388" v="10521" actId="20577"/>
          <ac:spMkLst>
            <pc:docMk/>
            <pc:sldMk cId="553129552" sldId="490"/>
            <ac:spMk id="3" creationId="{2C6B92F1-7C4E-5F90-E0D3-8906B67B25A9}"/>
          </ac:spMkLst>
        </pc:spChg>
        <pc:picChg chg="add mod">
          <ac:chgData name="Vinny Davies" userId="b3c95d76-c150-4dfb-9197-7b6f01d238ad" providerId="ADAL" clId="{9E34FCA6-C546-4ADF-A45C-E90A54A7DB17}" dt="2023-11-27T15:26:08.352" v="10434" actId="1036"/>
          <ac:picMkLst>
            <pc:docMk/>
            <pc:sldMk cId="553129552" sldId="490"/>
            <ac:picMk id="5" creationId="{32379A4E-F6D9-6009-AA4D-61C65B917616}"/>
          </ac:picMkLst>
        </pc:picChg>
        <pc:picChg chg="del mod">
          <ac:chgData name="Vinny Davies" userId="b3c95d76-c150-4dfb-9197-7b6f01d238ad" providerId="ADAL" clId="{9E34FCA6-C546-4ADF-A45C-E90A54A7DB17}" dt="2023-11-27T15:26:01.214" v="10429" actId="478"/>
          <ac:picMkLst>
            <pc:docMk/>
            <pc:sldMk cId="553129552" sldId="490"/>
            <ac:picMk id="12" creationId="{EED31E41-2923-48AC-B2A2-85324943DE31}"/>
          </ac:picMkLst>
        </pc:picChg>
        <pc:picChg chg="mod">
          <ac:chgData name="Vinny Davies" userId="b3c95d76-c150-4dfb-9197-7b6f01d238ad" providerId="ADAL" clId="{9E34FCA6-C546-4ADF-A45C-E90A54A7DB17}" dt="2023-11-27T15:26:51.169" v="10550" actId="1035"/>
          <ac:picMkLst>
            <pc:docMk/>
            <pc:sldMk cId="553129552" sldId="490"/>
            <ac:picMk id="14" creationId="{52F2318A-E607-FA38-5A3E-256CD8889EF2}"/>
          </ac:picMkLst>
        </pc:picChg>
      </pc:sldChg>
      <pc:sldChg chg="add del">
        <pc:chgData name="Vinny Davies" userId="b3c95d76-c150-4dfb-9197-7b6f01d238ad" providerId="ADAL" clId="{9E34FCA6-C546-4ADF-A45C-E90A54A7DB17}" dt="2023-11-09T18:01:54.628" v="204" actId="47"/>
        <pc:sldMkLst>
          <pc:docMk/>
          <pc:sldMk cId="4105846122" sldId="490"/>
        </pc:sldMkLst>
      </pc:sldChg>
      <pc:sldChg chg="addSp delSp modSp add mod ord">
        <pc:chgData name="Vinny Davies" userId="b3c95d76-c150-4dfb-9197-7b6f01d238ad" providerId="ADAL" clId="{9E34FCA6-C546-4ADF-A45C-E90A54A7DB17}" dt="2023-11-27T15:28:18.602" v="10633" actId="313"/>
        <pc:sldMkLst>
          <pc:docMk/>
          <pc:sldMk cId="2996328883" sldId="491"/>
        </pc:sldMkLst>
        <pc:spChg chg="mod">
          <ac:chgData name="Vinny Davies" userId="b3c95d76-c150-4dfb-9197-7b6f01d238ad" providerId="ADAL" clId="{9E34FCA6-C546-4ADF-A45C-E90A54A7DB17}" dt="2023-11-27T15:28:18.602" v="10633" actId="313"/>
          <ac:spMkLst>
            <pc:docMk/>
            <pc:sldMk cId="2996328883" sldId="491"/>
            <ac:spMk id="3" creationId="{2C6B92F1-7C4E-5F90-E0D3-8906B67B25A9}"/>
          </ac:spMkLst>
        </pc:spChg>
        <pc:picChg chg="del">
          <ac:chgData name="Vinny Davies" userId="b3c95d76-c150-4dfb-9197-7b6f01d238ad" providerId="ADAL" clId="{9E34FCA6-C546-4ADF-A45C-E90A54A7DB17}" dt="2023-11-27T15:27:49.952" v="10562" actId="478"/>
          <ac:picMkLst>
            <pc:docMk/>
            <pc:sldMk cId="2996328883" sldId="491"/>
            <ac:picMk id="4" creationId="{665B1490-5E1B-92DD-F75C-7891F1D1EB34}"/>
          </ac:picMkLst>
        </pc:picChg>
        <pc:picChg chg="add del mod">
          <ac:chgData name="Vinny Davies" userId="b3c95d76-c150-4dfb-9197-7b6f01d238ad" providerId="ADAL" clId="{9E34FCA6-C546-4ADF-A45C-E90A54A7DB17}" dt="2023-11-27T15:27:48.634" v="10561" actId="21"/>
          <ac:picMkLst>
            <pc:docMk/>
            <pc:sldMk cId="2996328883" sldId="491"/>
            <ac:picMk id="5" creationId="{611D8D69-700C-3A46-D437-E1098D88E87B}"/>
          </ac:picMkLst>
        </pc:picChg>
        <pc:picChg chg="add mod">
          <ac:chgData name="Vinny Davies" userId="b3c95d76-c150-4dfb-9197-7b6f01d238ad" providerId="ADAL" clId="{9E34FCA6-C546-4ADF-A45C-E90A54A7DB17}" dt="2023-11-27T15:27:50.313" v="10563"/>
          <ac:picMkLst>
            <pc:docMk/>
            <pc:sldMk cId="2996328883" sldId="491"/>
            <ac:picMk id="6" creationId="{9A023A5C-5002-18DE-5E8F-D35154361F57}"/>
          </ac:picMkLst>
        </pc:picChg>
        <pc:picChg chg="add del mod">
          <ac:chgData name="Vinny Davies" userId="b3c95d76-c150-4dfb-9197-7b6f01d238ad" providerId="ADAL" clId="{9E34FCA6-C546-4ADF-A45C-E90A54A7DB17}" dt="2023-11-27T15:27:35.672" v="10557" actId="21"/>
          <ac:picMkLst>
            <pc:docMk/>
            <pc:sldMk cId="2996328883" sldId="491"/>
            <ac:picMk id="19458" creationId="{F483345F-9A0B-CE5D-8E44-852191C537F9}"/>
          </ac:picMkLst>
        </pc:picChg>
      </pc:sldChg>
      <pc:sldChg chg="add del">
        <pc:chgData name="Vinny Davies" userId="b3c95d76-c150-4dfb-9197-7b6f01d238ad" providerId="ADAL" clId="{9E34FCA6-C546-4ADF-A45C-E90A54A7DB17}" dt="2023-11-09T18:01:54.628" v="204" actId="47"/>
        <pc:sldMkLst>
          <pc:docMk/>
          <pc:sldMk cId="4225894553" sldId="491"/>
        </pc:sldMkLst>
      </pc:sldChg>
      <pc:sldChg chg="addSp delSp modSp add mod">
        <pc:chgData name="Vinny Davies" userId="b3c95d76-c150-4dfb-9197-7b6f01d238ad" providerId="ADAL" clId="{9E34FCA6-C546-4ADF-A45C-E90A54A7DB17}" dt="2023-11-27T15:32:15.986" v="10925" actId="478"/>
        <pc:sldMkLst>
          <pc:docMk/>
          <pc:sldMk cId="1501844032" sldId="492"/>
        </pc:sldMkLst>
        <pc:spChg chg="mod">
          <ac:chgData name="Vinny Davies" userId="b3c95d76-c150-4dfb-9197-7b6f01d238ad" providerId="ADAL" clId="{9E34FCA6-C546-4ADF-A45C-E90A54A7DB17}" dt="2023-11-27T15:28:48.780" v="10674" actId="20577"/>
          <ac:spMkLst>
            <pc:docMk/>
            <pc:sldMk cId="1501844032" sldId="492"/>
            <ac:spMk id="2" creationId="{B0EFD2E1-B3DB-A686-AFC1-8A3C3C52CBD0}"/>
          </ac:spMkLst>
        </pc:spChg>
        <pc:spChg chg="mod">
          <ac:chgData name="Vinny Davies" userId="b3c95d76-c150-4dfb-9197-7b6f01d238ad" providerId="ADAL" clId="{9E34FCA6-C546-4ADF-A45C-E90A54A7DB17}" dt="2023-11-27T15:31:26.596" v="10895" actId="1076"/>
          <ac:spMkLst>
            <pc:docMk/>
            <pc:sldMk cId="1501844032" sldId="492"/>
            <ac:spMk id="3" creationId="{2C6B92F1-7C4E-5F90-E0D3-8906B67B25A9}"/>
          </ac:spMkLst>
        </pc:spChg>
        <pc:spChg chg="add del mod">
          <ac:chgData name="Vinny Davies" userId="b3c95d76-c150-4dfb-9197-7b6f01d238ad" providerId="ADAL" clId="{9E34FCA6-C546-4ADF-A45C-E90A54A7DB17}" dt="2023-11-27T15:32:15.986" v="10925" actId="478"/>
          <ac:spMkLst>
            <pc:docMk/>
            <pc:sldMk cId="1501844032" sldId="492"/>
            <ac:spMk id="5" creationId="{614871D5-48FA-CA1A-4DC8-59E6233B66A4}"/>
          </ac:spMkLst>
        </pc:spChg>
        <pc:spChg chg="add del mod">
          <ac:chgData name="Vinny Davies" userId="b3c95d76-c150-4dfb-9197-7b6f01d238ad" providerId="ADAL" clId="{9E34FCA6-C546-4ADF-A45C-E90A54A7DB17}" dt="2023-11-27T15:32:00.209" v="10921" actId="478"/>
          <ac:spMkLst>
            <pc:docMk/>
            <pc:sldMk cId="1501844032" sldId="492"/>
            <ac:spMk id="9" creationId="{663721B4-0B95-4E95-B4CA-F12FD936B686}"/>
          </ac:spMkLst>
        </pc:spChg>
        <pc:spChg chg="add del mod">
          <ac:chgData name="Vinny Davies" userId="b3c95d76-c150-4dfb-9197-7b6f01d238ad" providerId="ADAL" clId="{9E34FCA6-C546-4ADF-A45C-E90A54A7DB17}" dt="2023-11-27T15:31:53.422" v="10917" actId="478"/>
          <ac:spMkLst>
            <pc:docMk/>
            <pc:sldMk cId="1501844032" sldId="492"/>
            <ac:spMk id="17" creationId="{1936209F-1461-4342-7C07-9849D6136257}"/>
          </ac:spMkLst>
        </pc:spChg>
        <pc:picChg chg="add mod">
          <ac:chgData name="Vinny Davies" userId="b3c95d76-c150-4dfb-9197-7b6f01d238ad" providerId="ADAL" clId="{9E34FCA6-C546-4ADF-A45C-E90A54A7DB17}" dt="2023-11-27T15:29:29.359" v="10690"/>
          <ac:picMkLst>
            <pc:docMk/>
            <pc:sldMk cId="1501844032" sldId="492"/>
            <ac:picMk id="4" creationId="{D9814152-DAA2-1EAA-28ED-DBAF77EC5E07}"/>
          </ac:picMkLst>
        </pc:picChg>
        <pc:picChg chg="del">
          <ac:chgData name="Vinny Davies" userId="b3c95d76-c150-4dfb-9197-7b6f01d238ad" providerId="ADAL" clId="{9E34FCA6-C546-4ADF-A45C-E90A54A7DB17}" dt="2023-11-27T15:29:29.036" v="10689" actId="478"/>
          <ac:picMkLst>
            <pc:docMk/>
            <pc:sldMk cId="1501844032" sldId="492"/>
            <ac:picMk id="6" creationId="{9A023A5C-5002-18DE-5E8F-D35154361F57}"/>
          </ac:picMkLst>
        </pc:picChg>
        <pc:picChg chg="add del mod">
          <ac:chgData name="Vinny Davies" userId="b3c95d76-c150-4dfb-9197-7b6f01d238ad" providerId="ADAL" clId="{9E34FCA6-C546-4ADF-A45C-E90A54A7DB17}" dt="2023-11-27T15:29:27.712" v="10688" actId="21"/>
          <ac:picMkLst>
            <pc:docMk/>
            <pc:sldMk cId="1501844032" sldId="492"/>
            <ac:picMk id="20482" creationId="{30252D93-F771-0B90-896B-61D2BACB9BC8}"/>
          </ac:picMkLst>
        </pc:picChg>
        <pc:cxnChg chg="add del mod">
          <ac:chgData name="Vinny Davies" userId="b3c95d76-c150-4dfb-9197-7b6f01d238ad" providerId="ADAL" clId="{9E34FCA6-C546-4ADF-A45C-E90A54A7DB17}" dt="2023-11-27T15:31:58.763" v="10920" actId="478"/>
          <ac:cxnSpMkLst>
            <pc:docMk/>
            <pc:sldMk cId="1501844032" sldId="492"/>
            <ac:cxnSpMk id="7" creationId="{D370E4EA-565B-1CF2-1E1B-50A22A7960DA}"/>
          </ac:cxnSpMkLst>
        </pc:cxnChg>
        <pc:cxnChg chg="add del mod">
          <ac:chgData name="Vinny Davies" userId="b3c95d76-c150-4dfb-9197-7b6f01d238ad" providerId="ADAL" clId="{9E34FCA6-C546-4ADF-A45C-E90A54A7DB17}" dt="2023-11-27T15:32:11.153" v="10924" actId="478"/>
          <ac:cxnSpMkLst>
            <pc:docMk/>
            <pc:sldMk cId="1501844032" sldId="492"/>
            <ac:cxnSpMk id="10" creationId="{E46CDA11-636F-BA0C-385B-9DF3F641FE41}"/>
          </ac:cxnSpMkLst>
        </pc:cxnChg>
        <pc:cxnChg chg="add del mod">
          <ac:chgData name="Vinny Davies" userId="b3c95d76-c150-4dfb-9197-7b6f01d238ad" providerId="ADAL" clId="{9E34FCA6-C546-4ADF-A45C-E90A54A7DB17}" dt="2023-11-27T15:31:54.177" v="10918" actId="478"/>
          <ac:cxnSpMkLst>
            <pc:docMk/>
            <pc:sldMk cId="1501844032" sldId="492"/>
            <ac:cxnSpMk id="18" creationId="{455740ED-50A2-0DF8-2652-3C66036820B0}"/>
          </ac:cxnSpMkLst>
        </pc:cxnChg>
      </pc:sldChg>
      <pc:sldChg chg="del">
        <pc:chgData name="Vinny Davies" userId="b3c95d76-c150-4dfb-9197-7b6f01d238ad" providerId="ADAL" clId="{9E34FCA6-C546-4ADF-A45C-E90A54A7DB17}" dt="2023-11-09T18:02:00.309" v="206" actId="47"/>
        <pc:sldMkLst>
          <pc:docMk/>
          <pc:sldMk cId="3326717894" sldId="492"/>
        </pc:sldMkLst>
      </pc:sldChg>
      <pc:sldChg chg="delSp add mod">
        <pc:chgData name="Vinny Davies" userId="b3c95d76-c150-4dfb-9197-7b6f01d238ad" providerId="ADAL" clId="{9E34FCA6-C546-4ADF-A45C-E90A54A7DB17}" dt="2023-11-27T15:32:24.964" v="10930" actId="478"/>
        <pc:sldMkLst>
          <pc:docMk/>
          <pc:sldMk cId="4264317178" sldId="493"/>
        </pc:sldMkLst>
        <pc:spChg chg="del">
          <ac:chgData name="Vinny Davies" userId="b3c95d76-c150-4dfb-9197-7b6f01d238ad" providerId="ADAL" clId="{9E34FCA6-C546-4ADF-A45C-E90A54A7DB17}" dt="2023-11-27T15:32:23.189" v="10928" actId="478"/>
          <ac:spMkLst>
            <pc:docMk/>
            <pc:sldMk cId="4264317178" sldId="493"/>
            <ac:spMk id="5" creationId="{614871D5-48FA-CA1A-4DC8-59E6233B66A4}"/>
          </ac:spMkLst>
        </pc:spChg>
        <pc:spChg chg="del">
          <ac:chgData name="Vinny Davies" userId="b3c95d76-c150-4dfb-9197-7b6f01d238ad" providerId="ADAL" clId="{9E34FCA6-C546-4ADF-A45C-E90A54A7DB17}" dt="2023-11-27T15:32:24.964" v="10930" actId="478"/>
          <ac:spMkLst>
            <pc:docMk/>
            <pc:sldMk cId="4264317178" sldId="493"/>
            <ac:spMk id="9" creationId="{663721B4-0B95-4E95-B4CA-F12FD936B686}"/>
          </ac:spMkLst>
        </pc:spChg>
        <pc:cxnChg chg="del">
          <ac:chgData name="Vinny Davies" userId="b3c95d76-c150-4dfb-9197-7b6f01d238ad" providerId="ADAL" clId="{9E34FCA6-C546-4ADF-A45C-E90A54A7DB17}" dt="2023-11-27T15:32:23.944" v="10929" actId="478"/>
          <ac:cxnSpMkLst>
            <pc:docMk/>
            <pc:sldMk cId="4264317178" sldId="493"/>
            <ac:cxnSpMk id="7" creationId="{D370E4EA-565B-1CF2-1E1B-50A22A7960DA}"/>
          </ac:cxnSpMkLst>
        </pc:cxnChg>
        <pc:cxnChg chg="del">
          <ac:chgData name="Vinny Davies" userId="b3c95d76-c150-4dfb-9197-7b6f01d238ad" providerId="ADAL" clId="{9E34FCA6-C546-4ADF-A45C-E90A54A7DB17}" dt="2023-11-27T15:32:21.864" v="10927" actId="478"/>
          <ac:cxnSpMkLst>
            <pc:docMk/>
            <pc:sldMk cId="4264317178" sldId="493"/>
            <ac:cxnSpMk id="10" creationId="{E46CDA11-636F-BA0C-385B-9DF3F641FE41}"/>
          </ac:cxnSpMkLst>
        </pc:cxnChg>
      </pc:sldChg>
      <pc:sldChg chg="add">
        <pc:chgData name="Vinny Davies" userId="b3c95d76-c150-4dfb-9197-7b6f01d238ad" providerId="ADAL" clId="{9E34FCA6-C546-4ADF-A45C-E90A54A7DB17}" dt="2023-11-27T15:32:09.056" v="10922"/>
        <pc:sldMkLst>
          <pc:docMk/>
          <pc:sldMk cId="4210906172" sldId="494"/>
        </pc:sldMkLst>
      </pc:sldChg>
      <pc:sldChg chg="delSp modSp add mod">
        <pc:chgData name="Vinny Davies" userId="b3c95d76-c150-4dfb-9197-7b6f01d238ad" providerId="ADAL" clId="{9E34FCA6-C546-4ADF-A45C-E90A54A7DB17}" dt="2023-11-27T15:33:40.760" v="10936" actId="33524"/>
        <pc:sldMkLst>
          <pc:docMk/>
          <pc:sldMk cId="3541916443" sldId="495"/>
        </pc:sldMkLst>
        <pc:spChg chg="mod">
          <ac:chgData name="Vinny Davies" userId="b3c95d76-c150-4dfb-9197-7b6f01d238ad" providerId="ADAL" clId="{9E34FCA6-C546-4ADF-A45C-E90A54A7DB17}" dt="2023-11-27T15:33:40.760" v="10936" actId="33524"/>
          <ac:spMkLst>
            <pc:docMk/>
            <pc:sldMk cId="3541916443" sldId="495"/>
            <ac:spMk id="3" creationId="{2C6B92F1-7C4E-5F90-E0D3-8906B67B25A9}"/>
          </ac:spMkLst>
        </pc:spChg>
        <pc:spChg chg="del">
          <ac:chgData name="Vinny Davies" userId="b3c95d76-c150-4dfb-9197-7b6f01d238ad" providerId="ADAL" clId="{9E34FCA6-C546-4ADF-A45C-E90A54A7DB17}" dt="2023-11-27T15:32:31.761" v="10935" actId="478"/>
          <ac:spMkLst>
            <pc:docMk/>
            <pc:sldMk cId="3541916443" sldId="495"/>
            <ac:spMk id="5" creationId="{614871D5-48FA-CA1A-4DC8-59E6233B66A4}"/>
          </ac:spMkLst>
        </pc:spChg>
        <pc:spChg chg="del">
          <ac:chgData name="Vinny Davies" userId="b3c95d76-c150-4dfb-9197-7b6f01d238ad" providerId="ADAL" clId="{9E34FCA6-C546-4ADF-A45C-E90A54A7DB17}" dt="2023-11-27T15:32:28.398" v="10933" actId="478"/>
          <ac:spMkLst>
            <pc:docMk/>
            <pc:sldMk cId="3541916443" sldId="495"/>
            <ac:spMk id="17" creationId="{1936209F-1461-4342-7C07-9849D6136257}"/>
          </ac:spMkLst>
        </pc:spChg>
        <pc:cxnChg chg="del">
          <ac:chgData name="Vinny Davies" userId="b3c95d76-c150-4dfb-9197-7b6f01d238ad" providerId="ADAL" clId="{9E34FCA6-C546-4ADF-A45C-E90A54A7DB17}" dt="2023-11-27T15:32:29.388" v="10934" actId="478"/>
          <ac:cxnSpMkLst>
            <pc:docMk/>
            <pc:sldMk cId="3541916443" sldId="495"/>
            <ac:cxnSpMk id="10" creationId="{E46CDA11-636F-BA0C-385B-9DF3F641FE41}"/>
          </ac:cxnSpMkLst>
        </pc:cxnChg>
        <pc:cxnChg chg="del mod">
          <ac:chgData name="Vinny Davies" userId="b3c95d76-c150-4dfb-9197-7b6f01d238ad" providerId="ADAL" clId="{9E34FCA6-C546-4ADF-A45C-E90A54A7DB17}" dt="2023-11-27T15:32:26.868" v="10932" actId="478"/>
          <ac:cxnSpMkLst>
            <pc:docMk/>
            <pc:sldMk cId="3541916443" sldId="495"/>
            <ac:cxnSpMk id="18" creationId="{455740ED-50A2-0DF8-2652-3C66036820B0}"/>
          </ac:cxnSpMkLst>
        </pc:cxnChg>
      </pc:sldChg>
      <pc:sldChg chg="delSp modSp add mod">
        <pc:chgData name="Vinny Davies" userId="b3c95d76-c150-4dfb-9197-7b6f01d238ad" providerId="ADAL" clId="{9E34FCA6-C546-4ADF-A45C-E90A54A7DB17}" dt="2023-11-27T15:37:22.984" v="11337" actId="20577"/>
        <pc:sldMkLst>
          <pc:docMk/>
          <pc:sldMk cId="2675833033" sldId="496"/>
        </pc:sldMkLst>
        <pc:spChg chg="mod">
          <ac:chgData name="Vinny Davies" userId="b3c95d76-c150-4dfb-9197-7b6f01d238ad" providerId="ADAL" clId="{9E34FCA6-C546-4ADF-A45C-E90A54A7DB17}" dt="2023-11-27T15:34:41" v="10975" actId="20577"/>
          <ac:spMkLst>
            <pc:docMk/>
            <pc:sldMk cId="2675833033" sldId="496"/>
            <ac:spMk id="2" creationId="{B0EFD2E1-B3DB-A686-AFC1-8A3C3C52CBD0}"/>
          </ac:spMkLst>
        </pc:spChg>
        <pc:spChg chg="mod">
          <ac:chgData name="Vinny Davies" userId="b3c95d76-c150-4dfb-9197-7b6f01d238ad" providerId="ADAL" clId="{9E34FCA6-C546-4ADF-A45C-E90A54A7DB17}" dt="2023-11-27T15:37:22.984" v="11337" actId="20577"/>
          <ac:spMkLst>
            <pc:docMk/>
            <pc:sldMk cId="2675833033" sldId="496"/>
            <ac:spMk id="3" creationId="{2C6B92F1-7C4E-5F90-E0D3-8906B67B25A9}"/>
          </ac:spMkLst>
        </pc:spChg>
        <pc:spChg chg="del">
          <ac:chgData name="Vinny Davies" userId="b3c95d76-c150-4dfb-9197-7b6f01d238ad" providerId="ADAL" clId="{9E34FCA6-C546-4ADF-A45C-E90A54A7DB17}" dt="2023-11-27T15:34:31.854" v="10940" actId="478"/>
          <ac:spMkLst>
            <pc:docMk/>
            <pc:sldMk cId="2675833033" sldId="496"/>
            <ac:spMk id="9" creationId="{663721B4-0B95-4E95-B4CA-F12FD936B686}"/>
          </ac:spMkLst>
        </pc:spChg>
        <pc:picChg chg="del">
          <ac:chgData name="Vinny Davies" userId="b3c95d76-c150-4dfb-9197-7b6f01d238ad" providerId="ADAL" clId="{9E34FCA6-C546-4ADF-A45C-E90A54A7DB17}" dt="2023-11-27T15:34:29.421" v="10938" actId="478"/>
          <ac:picMkLst>
            <pc:docMk/>
            <pc:sldMk cId="2675833033" sldId="496"/>
            <ac:picMk id="4" creationId="{D9814152-DAA2-1EAA-28ED-DBAF77EC5E07}"/>
          </ac:picMkLst>
        </pc:picChg>
        <pc:cxnChg chg="del">
          <ac:chgData name="Vinny Davies" userId="b3c95d76-c150-4dfb-9197-7b6f01d238ad" providerId="ADAL" clId="{9E34FCA6-C546-4ADF-A45C-E90A54A7DB17}" dt="2023-11-27T15:34:30.350" v="10939" actId="478"/>
          <ac:cxnSpMkLst>
            <pc:docMk/>
            <pc:sldMk cId="2675833033" sldId="496"/>
            <ac:cxnSpMk id="7" creationId="{D370E4EA-565B-1CF2-1E1B-50A22A7960DA}"/>
          </ac:cxnSpMkLst>
        </pc:cxnChg>
      </pc:sldChg>
      <pc:sldChg chg="modSp add mod ord">
        <pc:chgData name="Vinny Davies" userId="b3c95d76-c150-4dfb-9197-7b6f01d238ad" providerId="ADAL" clId="{9E34FCA6-C546-4ADF-A45C-E90A54A7DB17}" dt="2023-11-27T15:44:31.259" v="11555" actId="20577"/>
        <pc:sldMkLst>
          <pc:docMk/>
          <pc:sldMk cId="860721359" sldId="497"/>
        </pc:sldMkLst>
        <pc:spChg chg="mod">
          <ac:chgData name="Vinny Davies" userId="b3c95d76-c150-4dfb-9197-7b6f01d238ad" providerId="ADAL" clId="{9E34FCA6-C546-4ADF-A45C-E90A54A7DB17}" dt="2023-11-27T15:41:04.824" v="11397" actId="20577"/>
          <ac:spMkLst>
            <pc:docMk/>
            <pc:sldMk cId="860721359" sldId="497"/>
            <ac:spMk id="2" creationId="{B0EFD2E1-B3DB-A686-AFC1-8A3C3C52CBD0}"/>
          </ac:spMkLst>
        </pc:spChg>
        <pc:spChg chg="mod">
          <ac:chgData name="Vinny Davies" userId="b3c95d76-c150-4dfb-9197-7b6f01d238ad" providerId="ADAL" clId="{9E34FCA6-C546-4ADF-A45C-E90A54A7DB17}" dt="2023-11-27T15:44:31.259" v="11555" actId="20577"/>
          <ac:spMkLst>
            <pc:docMk/>
            <pc:sldMk cId="860721359" sldId="497"/>
            <ac:spMk id="3" creationId="{2C6B92F1-7C4E-5F90-E0D3-8906B67B25A9}"/>
          </ac:spMkLst>
        </pc:spChg>
      </pc:sldChg>
      <pc:sldChg chg="addSp delSp modSp add mod">
        <pc:chgData name="Vinny Davies" userId="b3c95d76-c150-4dfb-9197-7b6f01d238ad" providerId="ADAL" clId="{9E34FCA6-C546-4ADF-A45C-E90A54A7DB17}" dt="2023-11-27T15:47:23.341" v="11790" actId="20577"/>
        <pc:sldMkLst>
          <pc:docMk/>
          <pc:sldMk cId="3314735276" sldId="498"/>
        </pc:sldMkLst>
        <pc:spChg chg="mod">
          <ac:chgData name="Vinny Davies" userId="b3c95d76-c150-4dfb-9197-7b6f01d238ad" providerId="ADAL" clId="{9E34FCA6-C546-4ADF-A45C-E90A54A7DB17}" dt="2023-11-27T15:45:05.181" v="11557"/>
          <ac:spMkLst>
            <pc:docMk/>
            <pc:sldMk cId="3314735276" sldId="498"/>
            <ac:spMk id="2" creationId="{B0EFD2E1-B3DB-A686-AFC1-8A3C3C52CBD0}"/>
          </ac:spMkLst>
        </pc:spChg>
        <pc:spChg chg="mod">
          <ac:chgData name="Vinny Davies" userId="b3c95d76-c150-4dfb-9197-7b6f01d238ad" providerId="ADAL" clId="{9E34FCA6-C546-4ADF-A45C-E90A54A7DB17}" dt="2023-11-27T15:47:23.341" v="11790" actId="20577"/>
          <ac:spMkLst>
            <pc:docMk/>
            <pc:sldMk cId="3314735276" sldId="498"/>
            <ac:spMk id="3" creationId="{2C6B92F1-7C4E-5F90-E0D3-8906B67B25A9}"/>
          </ac:spMkLst>
        </pc:spChg>
        <pc:spChg chg="del">
          <ac:chgData name="Vinny Davies" userId="b3c95d76-c150-4dfb-9197-7b6f01d238ad" providerId="ADAL" clId="{9E34FCA6-C546-4ADF-A45C-E90A54A7DB17}" dt="2023-11-27T15:45:13.462" v="11559" actId="478"/>
          <ac:spMkLst>
            <pc:docMk/>
            <pc:sldMk cId="3314735276" sldId="498"/>
            <ac:spMk id="9" creationId="{966682CC-7AC0-22D2-82A9-2B6999133740}"/>
          </ac:spMkLst>
        </pc:spChg>
        <pc:picChg chg="del">
          <ac:chgData name="Vinny Davies" userId="b3c95d76-c150-4dfb-9197-7b6f01d238ad" providerId="ADAL" clId="{9E34FCA6-C546-4ADF-A45C-E90A54A7DB17}" dt="2023-11-27T15:45:38.408" v="11567" actId="478"/>
          <ac:picMkLst>
            <pc:docMk/>
            <pc:sldMk cId="3314735276" sldId="498"/>
            <ac:picMk id="6" creationId="{7C2AE71F-ACA0-2E07-9448-11C24D21ED74}"/>
          </ac:picMkLst>
        </pc:picChg>
        <pc:picChg chg="add mod">
          <ac:chgData name="Vinny Davies" userId="b3c95d76-c150-4dfb-9197-7b6f01d238ad" providerId="ADAL" clId="{9E34FCA6-C546-4ADF-A45C-E90A54A7DB17}" dt="2023-11-27T15:45:36.549" v="11566" actId="1076"/>
          <ac:picMkLst>
            <pc:docMk/>
            <pc:sldMk cId="3314735276" sldId="498"/>
            <ac:picMk id="21506" creationId="{9E8A49BC-4084-8AB1-8B64-87CD86711E1F}"/>
          </ac:picMkLst>
        </pc:picChg>
        <pc:cxnChg chg="del">
          <ac:chgData name="Vinny Davies" userId="b3c95d76-c150-4dfb-9197-7b6f01d238ad" providerId="ADAL" clId="{9E34FCA6-C546-4ADF-A45C-E90A54A7DB17}" dt="2023-11-27T15:45:11.945" v="11558" actId="478"/>
          <ac:cxnSpMkLst>
            <pc:docMk/>
            <pc:sldMk cId="3314735276" sldId="498"/>
            <ac:cxnSpMk id="8" creationId="{E84F917A-7BF8-C635-075D-0CC130D166BA}"/>
          </ac:cxnSpMkLst>
        </pc:cxnChg>
      </pc:sldChg>
      <pc:sldChg chg="addSp delSp modSp add mod">
        <pc:chgData name="Vinny Davies" userId="b3c95d76-c150-4dfb-9197-7b6f01d238ad" providerId="ADAL" clId="{9E34FCA6-C546-4ADF-A45C-E90A54A7DB17}" dt="2023-11-27T15:50:34.091" v="12034" actId="20577"/>
        <pc:sldMkLst>
          <pc:docMk/>
          <pc:sldMk cId="2244674992" sldId="499"/>
        </pc:sldMkLst>
        <pc:spChg chg="mod">
          <ac:chgData name="Vinny Davies" userId="b3c95d76-c150-4dfb-9197-7b6f01d238ad" providerId="ADAL" clId="{9E34FCA6-C546-4ADF-A45C-E90A54A7DB17}" dt="2023-11-27T15:50:34.091" v="12034" actId="20577"/>
          <ac:spMkLst>
            <pc:docMk/>
            <pc:sldMk cId="2244674992" sldId="499"/>
            <ac:spMk id="3" creationId="{2C6B92F1-7C4E-5F90-E0D3-8906B67B25A9}"/>
          </ac:spMkLst>
        </pc:spChg>
        <pc:picChg chg="add mod">
          <ac:chgData name="Vinny Davies" userId="b3c95d76-c150-4dfb-9197-7b6f01d238ad" providerId="ADAL" clId="{9E34FCA6-C546-4ADF-A45C-E90A54A7DB17}" dt="2023-11-27T15:47:47.785" v="11798"/>
          <ac:picMkLst>
            <pc:docMk/>
            <pc:sldMk cId="2244674992" sldId="499"/>
            <ac:picMk id="4" creationId="{D2258935-0F8E-4F3A-26DF-D7E1BBB0A072}"/>
          </ac:picMkLst>
        </pc:picChg>
        <pc:picChg chg="del">
          <ac:chgData name="Vinny Davies" userId="b3c95d76-c150-4dfb-9197-7b6f01d238ad" providerId="ADAL" clId="{9E34FCA6-C546-4ADF-A45C-E90A54A7DB17}" dt="2023-11-27T15:47:47.299" v="11797" actId="478"/>
          <ac:picMkLst>
            <pc:docMk/>
            <pc:sldMk cId="2244674992" sldId="499"/>
            <ac:picMk id="21506" creationId="{9E8A49BC-4084-8AB1-8B64-87CD86711E1F}"/>
          </ac:picMkLst>
        </pc:picChg>
        <pc:picChg chg="add del mod">
          <ac:chgData name="Vinny Davies" userId="b3c95d76-c150-4dfb-9197-7b6f01d238ad" providerId="ADAL" clId="{9E34FCA6-C546-4ADF-A45C-E90A54A7DB17}" dt="2023-11-27T15:47:46.177" v="11796" actId="21"/>
          <ac:picMkLst>
            <pc:docMk/>
            <pc:sldMk cId="2244674992" sldId="499"/>
            <ac:picMk id="25602" creationId="{0F95EC15-B41E-7165-81A8-F9F5F6488C1A}"/>
          </ac:picMkLst>
        </pc:picChg>
      </pc:sldChg>
      <pc:sldChg chg="addSp delSp modSp add mod">
        <pc:chgData name="Vinny Davies" userId="b3c95d76-c150-4dfb-9197-7b6f01d238ad" providerId="ADAL" clId="{9E34FCA6-C546-4ADF-A45C-E90A54A7DB17}" dt="2023-11-27T16:21:48.888" v="12356" actId="20577"/>
        <pc:sldMkLst>
          <pc:docMk/>
          <pc:sldMk cId="2098527932" sldId="500"/>
        </pc:sldMkLst>
        <pc:spChg chg="mod">
          <ac:chgData name="Vinny Davies" userId="b3c95d76-c150-4dfb-9197-7b6f01d238ad" providerId="ADAL" clId="{9E34FCA6-C546-4ADF-A45C-E90A54A7DB17}" dt="2023-11-27T16:21:48.888" v="12356" actId="20577"/>
          <ac:spMkLst>
            <pc:docMk/>
            <pc:sldMk cId="2098527932" sldId="500"/>
            <ac:spMk id="3" creationId="{2C6B92F1-7C4E-5F90-E0D3-8906B67B25A9}"/>
          </ac:spMkLst>
        </pc:spChg>
        <pc:picChg chg="del">
          <ac:chgData name="Vinny Davies" userId="b3c95d76-c150-4dfb-9197-7b6f01d238ad" providerId="ADAL" clId="{9E34FCA6-C546-4ADF-A45C-E90A54A7DB17}" dt="2023-11-27T16:20:01.392" v="12043" actId="478"/>
          <ac:picMkLst>
            <pc:docMk/>
            <pc:sldMk cId="2098527932" sldId="500"/>
            <ac:picMk id="4" creationId="{D2258935-0F8E-4F3A-26DF-D7E1BBB0A072}"/>
          </ac:picMkLst>
        </pc:picChg>
        <pc:picChg chg="add mod">
          <ac:chgData name="Vinny Davies" userId="b3c95d76-c150-4dfb-9197-7b6f01d238ad" providerId="ADAL" clId="{9E34FCA6-C546-4ADF-A45C-E90A54A7DB17}" dt="2023-11-27T16:20:01.718" v="12044"/>
          <ac:picMkLst>
            <pc:docMk/>
            <pc:sldMk cId="2098527932" sldId="500"/>
            <ac:picMk id="5" creationId="{88E04ACB-E1EE-4126-FCFE-3C88DFFAE7C7}"/>
          </ac:picMkLst>
        </pc:picChg>
        <pc:picChg chg="add del mod">
          <ac:chgData name="Vinny Davies" userId="b3c95d76-c150-4dfb-9197-7b6f01d238ad" providerId="ADAL" clId="{9E34FCA6-C546-4ADF-A45C-E90A54A7DB17}" dt="2023-11-27T16:20:00.202" v="12042" actId="21"/>
          <ac:picMkLst>
            <pc:docMk/>
            <pc:sldMk cId="2098527932" sldId="500"/>
            <ac:picMk id="26626" creationId="{5F488AC4-F12E-E8C8-C008-B9EB9D38CAB8}"/>
          </ac:picMkLst>
        </pc:picChg>
      </pc:sldChg>
      <pc:sldChg chg="add del">
        <pc:chgData name="Vinny Davies" userId="b3c95d76-c150-4dfb-9197-7b6f01d238ad" providerId="ADAL" clId="{9E34FCA6-C546-4ADF-A45C-E90A54A7DB17}" dt="2023-11-09T18:01:54.628" v="204" actId="47"/>
        <pc:sldMkLst>
          <pc:docMk/>
          <pc:sldMk cId="2509061376" sldId="500"/>
        </pc:sldMkLst>
      </pc:sldChg>
      <pc:sldChg chg="add del">
        <pc:chgData name="Vinny Davies" userId="b3c95d76-c150-4dfb-9197-7b6f01d238ad" providerId="ADAL" clId="{9E34FCA6-C546-4ADF-A45C-E90A54A7DB17}" dt="2023-11-09T18:01:54.628" v="204" actId="47"/>
        <pc:sldMkLst>
          <pc:docMk/>
          <pc:sldMk cId="1606215069" sldId="501"/>
        </pc:sldMkLst>
      </pc:sldChg>
      <pc:sldChg chg="addSp delSp modSp add mod">
        <pc:chgData name="Vinny Davies" userId="b3c95d76-c150-4dfb-9197-7b6f01d238ad" providerId="ADAL" clId="{9E34FCA6-C546-4ADF-A45C-E90A54A7DB17}" dt="2023-11-27T16:23:14.068" v="12624" actId="20577"/>
        <pc:sldMkLst>
          <pc:docMk/>
          <pc:sldMk cId="3297144236" sldId="501"/>
        </pc:sldMkLst>
        <pc:spChg chg="mod">
          <ac:chgData name="Vinny Davies" userId="b3c95d76-c150-4dfb-9197-7b6f01d238ad" providerId="ADAL" clId="{9E34FCA6-C546-4ADF-A45C-E90A54A7DB17}" dt="2023-11-27T16:23:14.068" v="12624" actId="20577"/>
          <ac:spMkLst>
            <pc:docMk/>
            <pc:sldMk cId="3297144236" sldId="501"/>
            <ac:spMk id="3" creationId="{2C6B92F1-7C4E-5F90-E0D3-8906B67B25A9}"/>
          </ac:spMkLst>
        </pc:spChg>
        <pc:picChg chg="add mod">
          <ac:chgData name="Vinny Davies" userId="b3c95d76-c150-4dfb-9197-7b6f01d238ad" providerId="ADAL" clId="{9E34FCA6-C546-4ADF-A45C-E90A54A7DB17}" dt="2023-11-27T16:20:27.792" v="12057"/>
          <ac:picMkLst>
            <pc:docMk/>
            <pc:sldMk cId="3297144236" sldId="501"/>
            <ac:picMk id="4" creationId="{0D0C1E4A-CD6B-D810-3C47-4C4AF374EA59}"/>
          </ac:picMkLst>
        </pc:picChg>
        <pc:picChg chg="del">
          <ac:chgData name="Vinny Davies" userId="b3c95d76-c150-4dfb-9197-7b6f01d238ad" providerId="ADAL" clId="{9E34FCA6-C546-4ADF-A45C-E90A54A7DB17}" dt="2023-11-27T16:20:27.545" v="12056" actId="478"/>
          <ac:picMkLst>
            <pc:docMk/>
            <pc:sldMk cId="3297144236" sldId="501"/>
            <ac:picMk id="5" creationId="{88E04ACB-E1EE-4126-FCFE-3C88DFFAE7C7}"/>
          </ac:picMkLst>
        </pc:picChg>
        <pc:picChg chg="add del mod">
          <ac:chgData name="Vinny Davies" userId="b3c95d76-c150-4dfb-9197-7b6f01d238ad" providerId="ADAL" clId="{9E34FCA6-C546-4ADF-A45C-E90A54A7DB17}" dt="2023-11-27T16:20:26.390" v="12055" actId="21"/>
          <ac:picMkLst>
            <pc:docMk/>
            <pc:sldMk cId="3297144236" sldId="501"/>
            <ac:picMk id="27650" creationId="{A36E2325-7C10-47FF-0634-9978523DCCF8}"/>
          </ac:picMkLst>
        </pc:picChg>
      </pc:sldChg>
      <pc:sldChg chg="addSp delSp modSp add mod">
        <pc:chgData name="Vinny Davies" userId="b3c95d76-c150-4dfb-9197-7b6f01d238ad" providerId="ADAL" clId="{9E34FCA6-C546-4ADF-A45C-E90A54A7DB17}" dt="2023-11-27T16:40:28.863" v="12941" actId="33524"/>
        <pc:sldMkLst>
          <pc:docMk/>
          <pc:sldMk cId="465499295" sldId="502"/>
        </pc:sldMkLst>
        <pc:spChg chg="mod">
          <ac:chgData name="Vinny Davies" userId="b3c95d76-c150-4dfb-9197-7b6f01d238ad" providerId="ADAL" clId="{9E34FCA6-C546-4ADF-A45C-E90A54A7DB17}" dt="2023-11-27T16:23:42.290" v="12656" actId="20577"/>
          <ac:spMkLst>
            <pc:docMk/>
            <pc:sldMk cId="465499295" sldId="502"/>
            <ac:spMk id="2" creationId="{B0EFD2E1-B3DB-A686-AFC1-8A3C3C52CBD0}"/>
          </ac:spMkLst>
        </pc:spChg>
        <pc:spChg chg="mod">
          <ac:chgData name="Vinny Davies" userId="b3c95d76-c150-4dfb-9197-7b6f01d238ad" providerId="ADAL" clId="{9E34FCA6-C546-4ADF-A45C-E90A54A7DB17}" dt="2023-11-27T16:40:28.863" v="12941" actId="33524"/>
          <ac:spMkLst>
            <pc:docMk/>
            <pc:sldMk cId="465499295" sldId="502"/>
            <ac:spMk id="3" creationId="{2C6B92F1-7C4E-5F90-E0D3-8906B67B25A9}"/>
          </ac:spMkLst>
        </pc:spChg>
        <pc:picChg chg="add del">
          <ac:chgData name="Vinny Davies" userId="b3c95d76-c150-4dfb-9197-7b6f01d238ad" providerId="ADAL" clId="{9E34FCA6-C546-4ADF-A45C-E90A54A7DB17}" dt="2023-11-27T16:24:32.503" v="12668" actId="478"/>
          <ac:picMkLst>
            <pc:docMk/>
            <pc:sldMk cId="465499295" sldId="502"/>
            <ac:picMk id="4" creationId="{0D0C1E4A-CD6B-D810-3C47-4C4AF374EA59}"/>
          </ac:picMkLst>
        </pc:picChg>
        <pc:picChg chg="add mod">
          <ac:chgData name="Vinny Davies" userId="b3c95d76-c150-4dfb-9197-7b6f01d238ad" providerId="ADAL" clId="{9E34FCA6-C546-4ADF-A45C-E90A54A7DB17}" dt="2023-11-27T16:24:30.550" v="12667" actId="14100"/>
          <ac:picMkLst>
            <pc:docMk/>
            <pc:sldMk cId="465499295" sldId="502"/>
            <ac:picMk id="28674" creationId="{F8B0A8E7-35A5-C092-724A-55792D7BA4DF}"/>
          </ac:picMkLst>
        </pc:picChg>
      </pc:sldChg>
      <pc:sldChg chg="add del">
        <pc:chgData name="Vinny Davies" userId="b3c95d76-c150-4dfb-9197-7b6f01d238ad" providerId="ADAL" clId="{9E34FCA6-C546-4ADF-A45C-E90A54A7DB17}" dt="2023-11-09T18:01:54.628" v="204" actId="47"/>
        <pc:sldMkLst>
          <pc:docMk/>
          <pc:sldMk cId="711435638" sldId="502"/>
        </pc:sldMkLst>
      </pc:sldChg>
      <pc:sldChg chg="add del">
        <pc:chgData name="Vinny Davies" userId="b3c95d76-c150-4dfb-9197-7b6f01d238ad" providerId="ADAL" clId="{9E34FCA6-C546-4ADF-A45C-E90A54A7DB17}" dt="2023-11-09T18:01:54.628" v="204" actId="47"/>
        <pc:sldMkLst>
          <pc:docMk/>
          <pc:sldMk cId="722113721" sldId="503"/>
        </pc:sldMkLst>
      </pc:sldChg>
      <pc:sldChg chg="addSp delSp modSp add mod">
        <pc:chgData name="Vinny Davies" userId="b3c95d76-c150-4dfb-9197-7b6f01d238ad" providerId="ADAL" clId="{9E34FCA6-C546-4ADF-A45C-E90A54A7DB17}" dt="2023-11-27T16:42:22.120" v="13150"/>
        <pc:sldMkLst>
          <pc:docMk/>
          <pc:sldMk cId="1773610297" sldId="503"/>
        </pc:sldMkLst>
        <pc:spChg chg="mod">
          <ac:chgData name="Vinny Davies" userId="b3c95d76-c150-4dfb-9197-7b6f01d238ad" providerId="ADAL" clId="{9E34FCA6-C546-4ADF-A45C-E90A54A7DB17}" dt="2023-11-27T16:41:09.577" v="12957" actId="20577"/>
          <ac:spMkLst>
            <pc:docMk/>
            <pc:sldMk cId="1773610297" sldId="503"/>
            <ac:spMk id="2" creationId="{B0EFD2E1-B3DB-A686-AFC1-8A3C3C52CBD0}"/>
          </ac:spMkLst>
        </pc:spChg>
        <pc:spChg chg="mod">
          <ac:chgData name="Vinny Davies" userId="b3c95d76-c150-4dfb-9197-7b6f01d238ad" providerId="ADAL" clId="{9E34FCA6-C546-4ADF-A45C-E90A54A7DB17}" dt="2023-11-27T16:42:03.371" v="13143" actId="20577"/>
          <ac:spMkLst>
            <pc:docMk/>
            <pc:sldMk cId="1773610297" sldId="503"/>
            <ac:spMk id="3" creationId="{2C6B92F1-7C4E-5F90-E0D3-8906B67B25A9}"/>
          </ac:spMkLst>
        </pc:spChg>
        <pc:picChg chg="add mod">
          <ac:chgData name="Vinny Davies" userId="b3c95d76-c150-4dfb-9197-7b6f01d238ad" providerId="ADAL" clId="{9E34FCA6-C546-4ADF-A45C-E90A54A7DB17}" dt="2023-11-27T16:42:22.120" v="13150"/>
          <ac:picMkLst>
            <pc:docMk/>
            <pc:sldMk cId="1773610297" sldId="503"/>
            <ac:picMk id="4" creationId="{CADF8483-ADB1-33F6-BFCF-F132174404E8}"/>
          </ac:picMkLst>
        </pc:picChg>
        <pc:picChg chg="del">
          <ac:chgData name="Vinny Davies" userId="b3c95d76-c150-4dfb-9197-7b6f01d238ad" providerId="ADAL" clId="{9E34FCA6-C546-4ADF-A45C-E90A54A7DB17}" dt="2023-11-27T16:42:21.679" v="13149" actId="478"/>
          <ac:picMkLst>
            <pc:docMk/>
            <pc:sldMk cId="1773610297" sldId="503"/>
            <ac:picMk id="28674" creationId="{F8B0A8E7-35A5-C092-724A-55792D7BA4DF}"/>
          </ac:picMkLst>
        </pc:picChg>
        <pc:picChg chg="add del mod">
          <ac:chgData name="Vinny Davies" userId="b3c95d76-c150-4dfb-9197-7b6f01d238ad" providerId="ADAL" clId="{9E34FCA6-C546-4ADF-A45C-E90A54A7DB17}" dt="2023-11-27T16:42:20.175" v="13148" actId="21"/>
          <ac:picMkLst>
            <pc:docMk/>
            <pc:sldMk cId="1773610297" sldId="503"/>
            <ac:picMk id="29698" creationId="{B992762B-E6E0-607A-EE39-1F8022E280FD}"/>
          </ac:picMkLst>
        </pc:picChg>
      </pc:sldChg>
      <pc:sldChg chg="add del">
        <pc:chgData name="Vinny Davies" userId="b3c95d76-c150-4dfb-9197-7b6f01d238ad" providerId="ADAL" clId="{9E34FCA6-C546-4ADF-A45C-E90A54A7DB17}" dt="2023-11-09T18:01:54.628" v="204" actId="47"/>
        <pc:sldMkLst>
          <pc:docMk/>
          <pc:sldMk cId="473672335" sldId="504"/>
        </pc:sldMkLst>
      </pc:sldChg>
      <pc:sldChg chg="addSp delSp modSp add mod">
        <pc:chgData name="Vinny Davies" userId="b3c95d76-c150-4dfb-9197-7b6f01d238ad" providerId="ADAL" clId="{9E34FCA6-C546-4ADF-A45C-E90A54A7DB17}" dt="2023-11-27T16:43:37.509" v="13306"/>
        <pc:sldMkLst>
          <pc:docMk/>
          <pc:sldMk cId="2992817119" sldId="504"/>
        </pc:sldMkLst>
        <pc:spChg chg="mod">
          <ac:chgData name="Vinny Davies" userId="b3c95d76-c150-4dfb-9197-7b6f01d238ad" providerId="ADAL" clId="{9E34FCA6-C546-4ADF-A45C-E90A54A7DB17}" dt="2023-11-27T16:43:18.820" v="13299" actId="20577"/>
          <ac:spMkLst>
            <pc:docMk/>
            <pc:sldMk cId="2992817119" sldId="504"/>
            <ac:spMk id="3" creationId="{2C6B92F1-7C4E-5F90-E0D3-8906B67B25A9}"/>
          </ac:spMkLst>
        </pc:spChg>
        <pc:picChg chg="del">
          <ac:chgData name="Vinny Davies" userId="b3c95d76-c150-4dfb-9197-7b6f01d238ad" providerId="ADAL" clId="{9E34FCA6-C546-4ADF-A45C-E90A54A7DB17}" dt="2023-11-27T16:43:37.238" v="13305" actId="478"/>
          <ac:picMkLst>
            <pc:docMk/>
            <pc:sldMk cId="2992817119" sldId="504"/>
            <ac:picMk id="4" creationId="{CADF8483-ADB1-33F6-BFCF-F132174404E8}"/>
          </ac:picMkLst>
        </pc:picChg>
        <pc:picChg chg="add mod">
          <ac:chgData name="Vinny Davies" userId="b3c95d76-c150-4dfb-9197-7b6f01d238ad" providerId="ADAL" clId="{9E34FCA6-C546-4ADF-A45C-E90A54A7DB17}" dt="2023-11-27T16:43:37.509" v="13306"/>
          <ac:picMkLst>
            <pc:docMk/>
            <pc:sldMk cId="2992817119" sldId="504"/>
            <ac:picMk id="5" creationId="{774F85A6-F14C-3126-5AB1-1D0D4FD0808E}"/>
          </ac:picMkLst>
        </pc:picChg>
        <pc:picChg chg="add del mod">
          <ac:chgData name="Vinny Davies" userId="b3c95d76-c150-4dfb-9197-7b6f01d238ad" providerId="ADAL" clId="{9E34FCA6-C546-4ADF-A45C-E90A54A7DB17}" dt="2023-11-27T16:43:36.198" v="13304" actId="21"/>
          <ac:picMkLst>
            <pc:docMk/>
            <pc:sldMk cId="2992817119" sldId="504"/>
            <ac:picMk id="30722" creationId="{E5D4E0DA-5420-6064-8C0A-97274CCE3E24}"/>
          </ac:picMkLst>
        </pc:picChg>
      </pc:sldChg>
      <pc:sldChg chg="add del">
        <pc:chgData name="Vinny Davies" userId="b3c95d76-c150-4dfb-9197-7b6f01d238ad" providerId="ADAL" clId="{9E34FCA6-C546-4ADF-A45C-E90A54A7DB17}" dt="2023-11-09T18:01:54.628" v="204" actId="47"/>
        <pc:sldMkLst>
          <pc:docMk/>
          <pc:sldMk cId="1969113723" sldId="505"/>
        </pc:sldMkLst>
      </pc:sldChg>
      <pc:sldChg chg="addSp delSp modSp add mod">
        <pc:chgData name="Vinny Davies" userId="b3c95d76-c150-4dfb-9197-7b6f01d238ad" providerId="ADAL" clId="{9E34FCA6-C546-4ADF-A45C-E90A54A7DB17}" dt="2023-11-27T16:45:01.748" v="13440"/>
        <pc:sldMkLst>
          <pc:docMk/>
          <pc:sldMk cId="3623998057" sldId="505"/>
        </pc:sldMkLst>
        <pc:spChg chg="mod">
          <ac:chgData name="Vinny Davies" userId="b3c95d76-c150-4dfb-9197-7b6f01d238ad" providerId="ADAL" clId="{9E34FCA6-C546-4ADF-A45C-E90A54A7DB17}" dt="2023-11-27T16:44:44.799" v="13433" actId="33524"/>
          <ac:spMkLst>
            <pc:docMk/>
            <pc:sldMk cId="3623998057" sldId="505"/>
            <ac:spMk id="3" creationId="{2C6B92F1-7C4E-5F90-E0D3-8906B67B25A9}"/>
          </ac:spMkLst>
        </pc:spChg>
        <pc:picChg chg="add mod">
          <ac:chgData name="Vinny Davies" userId="b3c95d76-c150-4dfb-9197-7b6f01d238ad" providerId="ADAL" clId="{9E34FCA6-C546-4ADF-A45C-E90A54A7DB17}" dt="2023-11-27T16:45:01.748" v="13440"/>
          <ac:picMkLst>
            <pc:docMk/>
            <pc:sldMk cId="3623998057" sldId="505"/>
            <ac:picMk id="4" creationId="{DDF869AF-FE3E-93DC-B89A-78C1B9351F16}"/>
          </ac:picMkLst>
        </pc:picChg>
        <pc:picChg chg="del">
          <ac:chgData name="Vinny Davies" userId="b3c95d76-c150-4dfb-9197-7b6f01d238ad" providerId="ADAL" clId="{9E34FCA6-C546-4ADF-A45C-E90A54A7DB17}" dt="2023-11-27T16:45:01.512" v="13439" actId="478"/>
          <ac:picMkLst>
            <pc:docMk/>
            <pc:sldMk cId="3623998057" sldId="505"/>
            <ac:picMk id="5" creationId="{774F85A6-F14C-3126-5AB1-1D0D4FD0808E}"/>
          </ac:picMkLst>
        </pc:picChg>
        <pc:picChg chg="add del mod">
          <ac:chgData name="Vinny Davies" userId="b3c95d76-c150-4dfb-9197-7b6f01d238ad" providerId="ADAL" clId="{9E34FCA6-C546-4ADF-A45C-E90A54A7DB17}" dt="2023-11-27T16:45:00.129" v="13438" actId="21"/>
          <ac:picMkLst>
            <pc:docMk/>
            <pc:sldMk cId="3623998057" sldId="505"/>
            <ac:picMk id="31746" creationId="{F491F3DA-133F-A121-0DCB-9564866E21B0}"/>
          </ac:picMkLst>
        </pc:picChg>
      </pc:sldChg>
      <pc:sldChg chg="add del">
        <pc:chgData name="Vinny Davies" userId="b3c95d76-c150-4dfb-9197-7b6f01d238ad" providerId="ADAL" clId="{9E34FCA6-C546-4ADF-A45C-E90A54A7DB17}" dt="2023-11-09T18:01:54.628" v="204" actId="47"/>
        <pc:sldMkLst>
          <pc:docMk/>
          <pc:sldMk cId="1197946609" sldId="506"/>
        </pc:sldMkLst>
      </pc:sldChg>
      <pc:sldChg chg="delSp modSp add mod">
        <pc:chgData name="Vinny Davies" userId="b3c95d76-c150-4dfb-9197-7b6f01d238ad" providerId="ADAL" clId="{9E34FCA6-C546-4ADF-A45C-E90A54A7DB17}" dt="2023-11-27T16:57:19.948" v="14625" actId="313"/>
        <pc:sldMkLst>
          <pc:docMk/>
          <pc:sldMk cId="3717605045" sldId="506"/>
        </pc:sldMkLst>
        <pc:spChg chg="mod">
          <ac:chgData name="Vinny Davies" userId="b3c95d76-c150-4dfb-9197-7b6f01d238ad" providerId="ADAL" clId="{9E34FCA6-C546-4ADF-A45C-E90A54A7DB17}" dt="2023-11-27T16:52:01.517" v="13652" actId="20577"/>
          <ac:spMkLst>
            <pc:docMk/>
            <pc:sldMk cId="3717605045" sldId="506"/>
            <ac:spMk id="2" creationId="{B0EFD2E1-B3DB-A686-AFC1-8A3C3C52CBD0}"/>
          </ac:spMkLst>
        </pc:spChg>
        <pc:spChg chg="mod">
          <ac:chgData name="Vinny Davies" userId="b3c95d76-c150-4dfb-9197-7b6f01d238ad" providerId="ADAL" clId="{9E34FCA6-C546-4ADF-A45C-E90A54A7DB17}" dt="2023-11-27T16:57:19.948" v="14625" actId="313"/>
          <ac:spMkLst>
            <pc:docMk/>
            <pc:sldMk cId="3717605045" sldId="506"/>
            <ac:spMk id="3" creationId="{2C6B92F1-7C4E-5F90-E0D3-8906B67B25A9}"/>
          </ac:spMkLst>
        </pc:spChg>
        <pc:picChg chg="del">
          <ac:chgData name="Vinny Davies" userId="b3c95d76-c150-4dfb-9197-7b6f01d238ad" providerId="ADAL" clId="{9E34FCA6-C546-4ADF-A45C-E90A54A7DB17}" dt="2023-11-27T16:52:03.483" v="13653" actId="478"/>
          <ac:picMkLst>
            <pc:docMk/>
            <pc:sldMk cId="3717605045" sldId="506"/>
            <ac:picMk id="4" creationId="{DDF869AF-FE3E-93DC-B89A-78C1B9351F16}"/>
          </ac:picMkLst>
        </pc:picChg>
      </pc:sldChg>
      <pc:sldChg chg="modSp add mod">
        <pc:chgData name="Vinny Davies" userId="b3c95d76-c150-4dfb-9197-7b6f01d238ad" providerId="ADAL" clId="{9E34FCA6-C546-4ADF-A45C-E90A54A7DB17}" dt="2023-11-27T16:59:13.361" v="14930" actId="27636"/>
        <pc:sldMkLst>
          <pc:docMk/>
          <pc:sldMk cId="1310178712" sldId="507"/>
        </pc:sldMkLst>
        <pc:spChg chg="mod">
          <ac:chgData name="Vinny Davies" userId="b3c95d76-c150-4dfb-9197-7b6f01d238ad" providerId="ADAL" clId="{9E34FCA6-C546-4ADF-A45C-E90A54A7DB17}" dt="2023-11-27T16:57:10.342" v="14623" actId="20577"/>
          <ac:spMkLst>
            <pc:docMk/>
            <pc:sldMk cId="1310178712" sldId="507"/>
            <ac:spMk id="2" creationId="{B0EFD2E1-B3DB-A686-AFC1-8A3C3C52CBD0}"/>
          </ac:spMkLst>
        </pc:spChg>
        <pc:spChg chg="mod">
          <ac:chgData name="Vinny Davies" userId="b3c95d76-c150-4dfb-9197-7b6f01d238ad" providerId="ADAL" clId="{9E34FCA6-C546-4ADF-A45C-E90A54A7DB17}" dt="2023-11-27T16:59:13.361" v="14930" actId="27636"/>
          <ac:spMkLst>
            <pc:docMk/>
            <pc:sldMk cId="1310178712" sldId="507"/>
            <ac:spMk id="3" creationId="{2C6B92F1-7C4E-5F90-E0D3-8906B67B25A9}"/>
          </ac:spMkLst>
        </pc:spChg>
      </pc:sldChg>
      <pc:sldChg chg="add del">
        <pc:chgData name="Vinny Davies" userId="b3c95d76-c150-4dfb-9197-7b6f01d238ad" providerId="ADAL" clId="{9E34FCA6-C546-4ADF-A45C-E90A54A7DB17}" dt="2023-11-09T18:01:54.628" v="204" actId="47"/>
        <pc:sldMkLst>
          <pc:docMk/>
          <pc:sldMk cId="1667014214" sldId="507"/>
        </pc:sldMkLst>
      </pc:sldChg>
      <pc:sldChg chg="addSp delSp modSp add mod">
        <pc:chgData name="Vinny Davies" userId="b3c95d76-c150-4dfb-9197-7b6f01d238ad" providerId="ADAL" clId="{9E34FCA6-C546-4ADF-A45C-E90A54A7DB17}" dt="2023-11-27T17:31:21.693" v="15088" actId="20577"/>
        <pc:sldMkLst>
          <pc:docMk/>
          <pc:sldMk cId="3284766432" sldId="508"/>
        </pc:sldMkLst>
        <pc:spChg chg="mod">
          <ac:chgData name="Vinny Davies" userId="b3c95d76-c150-4dfb-9197-7b6f01d238ad" providerId="ADAL" clId="{9E34FCA6-C546-4ADF-A45C-E90A54A7DB17}" dt="2023-11-27T17:30:28.943" v="14966" actId="20577"/>
          <ac:spMkLst>
            <pc:docMk/>
            <pc:sldMk cId="3284766432" sldId="508"/>
            <ac:spMk id="2" creationId="{B0EFD2E1-B3DB-A686-AFC1-8A3C3C52CBD0}"/>
          </ac:spMkLst>
        </pc:spChg>
        <pc:spChg chg="mod">
          <ac:chgData name="Vinny Davies" userId="b3c95d76-c150-4dfb-9197-7b6f01d238ad" providerId="ADAL" clId="{9E34FCA6-C546-4ADF-A45C-E90A54A7DB17}" dt="2023-11-27T17:31:21.693" v="15088" actId="20577"/>
          <ac:spMkLst>
            <pc:docMk/>
            <pc:sldMk cId="3284766432" sldId="508"/>
            <ac:spMk id="3" creationId="{2C6B92F1-7C4E-5F90-E0D3-8906B67B25A9}"/>
          </ac:spMkLst>
        </pc:spChg>
        <pc:picChg chg="del">
          <ac:chgData name="Vinny Davies" userId="b3c95d76-c150-4dfb-9197-7b6f01d238ad" providerId="ADAL" clId="{9E34FCA6-C546-4ADF-A45C-E90A54A7DB17}" dt="2023-11-27T17:30:46.368" v="14971" actId="478"/>
          <ac:picMkLst>
            <pc:docMk/>
            <pc:sldMk cId="3284766432" sldId="508"/>
            <ac:picMk id="4" creationId="{DDF869AF-FE3E-93DC-B89A-78C1B9351F16}"/>
          </ac:picMkLst>
        </pc:picChg>
        <pc:picChg chg="add mod">
          <ac:chgData name="Vinny Davies" userId="b3c95d76-c150-4dfb-9197-7b6f01d238ad" providerId="ADAL" clId="{9E34FCA6-C546-4ADF-A45C-E90A54A7DB17}" dt="2023-11-27T17:30:43.823" v="14970" actId="14100"/>
          <ac:picMkLst>
            <pc:docMk/>
            <pc:sldMk cId="3284766432" sldId="508"/>
            <ac:picMk id="32770" creationId="{81298894-0290-FDFE-A700-209756671D76}"/>
          </ac:picMkLst>
        </pc:picChg>
      </pc:sldChg>
      <pc:sldChg chg="modSp add del mod">
        <pc:chgData name="Vinny Davies" userId="b3c95d76-c150-4dfb-9197-7b6f01d238ad" providerId="ADAL" clId="{9E34FCA6-C546-4ADF-A45C-E90A54A7DB17}" dt="2023-11-27T17:30:17.102" v="14947" actId="2696"/>
        <pc:sldMkLst>
          <pc:docMk/>
          <pc:sldMk cId="3737658457" sldId="508"/>
        </pc:sldMkLst>
        <pc:spChg chg="mod">
          <ac:chgData name="Vinny Davies" userId="b3c95d76-c150-4dfb-9197-7b6f01d238ad" providerId="ADAL" clId="{9E34FCA6-C546-4ADF-A45C-E90A54A7DB17}" dt="2023-11-27T17:30:04.834" v="14945" actId="20577"/>
          <ac:spMkLst>
            <pc:docMk/>
            <pc:sldMk cId="3737658457" sldId="508"/>
            <ac:spMk id="2" creationId="{B0EFD2E1-B3DB-A686-AFC1-8A3C3C52CBD0}"/>
          </ac:spMkLst>
        </pc:spChg>
        <pc:spChg chg="mod">
          <ac:chgData name="Vinny Davies" userId="b3c95d76-c150-4dfb-9197-7b6f01d238ad" providerId="ADAL" clId="{9E34FCA6-C546-4ADF-A45C-E90A54A7DB17}" dt="2023-11-27T17:30:09.241" v="14946" actId="20577"/>
          <ac:spMkLst>
            <pc:docMk/>
            <pc:sldMk cId="3737658457" sldId="508"/>
            <ac:spMk id="3" creationId="{2C6B92F1-7C4E-5F90-E0D3-8906B67B25A9}"/>
          </ac:spMkLst>
        </pc:spChg>
      </pc:sldChg>
      <pc:sldChg chg="addSp delSp modSp add mod">
        <pc:chgData name="Vinny Davies" userId="b3c95d76-c150-4dfb-9197-7b6f01d238ad" providerId="ADAL" clId="{9E34FCA6-C546-4ADF-A45C-E90A54A7DB17}" dt="2023-11-27T17:32:54.609" v="15209" actId="33524"/>
        <pc:sldMkLst>
          <pc:docMk/>
          <pc:sldMk cId="2001832259" sldId="509"/>
        </pc:sldMkLst>
        <pc:spChg chg="mod">
          <ac:chgData name="Vinny Davies" userId="b3c95d76-c150-4dfb-9197-7b6f01d238ad" providerId="ADAL" clId="{9E34FCA6-C546-4ADF-A45C-E90A54A7DB17}" dt="2023-11-27T17:32:54.609" v="15209" actId="33524"/>
          <ac:spMkLst>
            <pc:docMk/>
            <pc:sldMk cId="2001832259" sldId="509"/>
            <ac:spMk id="3" creationId="{2C6B92F1-7C4E-5F90-E0D3-8906B67B25A9}"/>
          </ac:spMkLst>
        </pc:spChg>
        <pc:picChg chg="add mod">
          <ac:chgData name="Vinny Davies" userId="b3c95d76-c150-4dfb-9197-7b6f01d238ad" providerId="ADAL" clId="{9E34FCA6-C546-4ADF-A45C-E90A54A7DB17}" dt="2023-11-27T17:31:59.429" v="15099"/>
          <ac:picMkLst>
            <pc:docMk/>
            <pc:sldMk cId="2001832259" sldId="509"/>
            <ac:picMk id="4" creationId="{8D244F24-57E9-CB91-2674-530611D7011F}"/>
          </ac:picMkLst>
        </pc:picChg>
        <pc:picChg chg="del mod">
          <ac:chgData name="Vinny Davies" userId="b3c95d76-c150-4dfb-9197-7b6f01d238ad" providerId="ADAL" clId="{9E34FCA6-C546-4ADF-A45C-E90A54A7DB17}" dt="2023-11-27T17:31:59.022" v="15098" actId="478"/>
          <ac:picMkLst>
            <pc:docMk/>
            <pc:sldMk cId="2001832259" sldId="509"/>
            <ac:picMk id="32770" creationId="{81298894-0290-FDFE-A700-209756671D76}"/>
          </ac:picMkLst>
        </pc:picChg>
        <pc:picChg chg="add del mod">
          <ac:chgData name="Vinny Davies" userId="b3c95d76-c150-4dfb-9197-7b6f01d238ad" providerId="ADAL" clId="{9E34FCA6-C546-4ADF-A45C-E90A54A7DB17}" dt="2023-11-27T17:31:57.877" v="15096" actId="21"/>
          <ac:picMkLst>
            <pc:docMk/>
            <pc:sldMk cId="2001832259" sldId="509"/>
            <ac:picMk id="33794" creationId="{58739A5A-4C91-B31E-2DBE-9E0E32372C8E}"/>
          </ac:picMkLst>
        </pc:picChg>
      </pc:sldChg>
      <pc:sldChg chg="add del">
        <pc:chgData name="Vinny Davies" userId="b3c95d76-c150-4dfb-9197-7b6f01d238ad" providerId="ADAL" clId="{9E34FCA6-C546-4ADF-A45C-E90A54A7DB17}" dt="2023-11-09T18:01:54.628" v="204" actId="47"/>
        <pc:sldMkLst>
          <pc:docMk/>
          <pc:sldMk cId="2069854438" sldId="509"/>
        </pc:sldMkLst>
      </pc:sldChg>
      <pc:sldChg chg="add del">
        <pc:chgData name="Vinny Davies" userId="b3c95d76-c150-4dfb-9197-7b6f01d238ad" providerId="ADAL" clId="{9E34FCA6-C546-4ADF-A45C-E90A54A7DB17}" dt="2023-11-09T18:01:54.628" v="204" actId="47"/>
        <pc:sldMkLst>
          <pc:docMk/>
          <pc:sldMk cId="510376013" sldId="510"/>
        </pc:sldMkLst>
      </pc:sldChg>
      <pc:sldChg chg="addSp delSp modSp add mod">
        <pc:chgData name="Vinny Davies" userId="b3c95d76-c150-4dfb-9197-7b6f01d238ad" providerId="ADAL" clId="{9E34FCA6-C546-4ADF-A45C-E90A54A7DB17}" dt="2023-11-27T17:33:51.008" v="15290" actId="20577"/>
        <pc:sldMkLst>
          <pc:docMk/>
          <pc:sldMk cId="3860275596" sldId="510"/>
        </pc:sldMkLst>
        <pc:spChg chg="mod">
          <ac:chgData name="Vinny Davies" userId="b3c95d76-c150-4dfb-9197-7b6f01d238ad" providerId="ADAL" clId="{9E34FCA6-C546-4ADF-A45C-E90A54A7DB17}" dt="2023-11-27T17:33:51.008" v="15290" actId="20577"/>
          <ac:spMkLst>
            <pc:docMk/>
            <pc:sldMk cId="3860275596" sldId="510"/>
            <ac:spMk id="3" creationId="{2C6B92F1-7C4E-5F90-E0D3-8906B67B25A9}"/>
          </ac:spMkLst>
        </pc:spChg>
        <pc:picChg chg="del">
          <ac:chgData name="Vinny Davies" userId="b3c95d76-c150-4dfb-9197-7b6f01d238ad" providerId="ADAL" clId="{9E34FCA6-C546-4ADF-A45C-E90A54A7DB17}" dt="2023-11-27T17:33:23.441" v="15215" actId="478"/>
          <ac:picMkLst>
            <pc:docMk/>
            <pc:sldMk cId="3860275596" sldId="510"/>
            <ac:picMk id="4" creationId="{8D244F24-57E9-CB91-2674-530611D7011F}"/>
          </ac:picMkLst>
        </pc:picChg>
        <pc:picChg chg="add mod">
          <ac:chgData name="Vinny Davies" userId="b3c95d76-c150-4dfb-9197-7b6f01d238ad" providerId="ADAL" clId="{9E34FCA6-C546-4ADF-A45C-E90A54A7DB17}" dt="2023-11-27T17:33:21.871" v="15214" actId="14100"/>
          <ac:picMkLst>
            <pc:docMk/>
            <pc:sldMk cId="3860275596" sldId="510"/>
            <ac:picMk id="34818" creationId="{E33F0EB1-2EA7-B844-1534-50F50E7EDB37}"/>
          </ac:picMkLst>
        </pc:picChg>
      </pc:sldChg>
      <pc:sldChg chg="addSp delSp modSp add mod">
        <pc:chgData name="Vinny Davies" userId="b3c95d76-c150-4dfb-9197-7b6f01d238ad" providerId="ADAL" clId="{9E34FCA6-C546-4ADF-A45C-E90A54A7DB17}" dt="2023-11-27T17:35:46.464" v="15477" actId="22"/>
        <pc:sldMkLst>
          <pc:docMk/>
          <pc:sldMk cId="3634676282" sldId="511"/>
        </pc:sldMkLst>
        <pc:spChg chg="mod">
          <ac:chgData name="Vinny Davies" userId="b3c95d76-c150-4dfb-9197-7b6f01d238ad" providerId="ADAL" clId="{9E34FCA6-C546-4ADF-A45C-E90A54A7DB17}" dt="2023-11-27T17:35:04.828" v="15338" actId="20577"/>
          <ac:spMkLst>
            <pc:docMk/>
            <pc:sldMk cId="3634676282" sldId="511"/>
            <ac:spMk id="2" creationId="{B0EFD2E1-B3DB-A686-AFC1-8A3C3C52CBD0}"/>
          </ac:spMkLst>
        </pc:spChg>
        <pc:spChg chg="mod">
          <ac:chgData name="Vinny Davies" userId="b3c95d76-c150-4dfb-9197-7b6f01d238ad" providerId="ADAL" clId="{9E34FCA6-C546-4ADF-A45C-E90A54A7DB17}" dt="2023-11-27T17:35:34.318" v="15475" actId="20577"/>
          <ac:spMkLst>
            <pc:docMk/>
            <pc:sldMk cId="3634676282" sldId="511"/>
            <ac:spMk id="3" creationId="{2C6B92F1-7C4E-5F90-E0D3-8906B67B25A9}"/>
          </ac:spMkLst>
        </pc:spChg>
        <pc:picChg chg="add">
          <ac:chgData name="Vinny Davies" userId="b3c95d76-c150-4dfb-9197-7b6f01d238ad" providerId="ADAL" clId="{9E34FCA6-C546-4ADF-A45C-E90A54A7DB17}" dt="2023-11-27T17:35:46.464" v="15477" actId="22"/>
          <ac:picMkLst>
            <pc:docMk/>
            <pc:sldMk cId="3634676282" sldId="511"/>
            <ac:picMk id="5" creationId="{F8D4DA47-AAAA-6302-87C2-0B975A021CD0}"/>
          </ac:picMkLst>
        </pc:picChg>
        <pc:picChg chg="del">
          <ac:chgData name="Vinny Davies" userId="b3c95d76-c150-4dfb-9197-7b6f01d238ad" providerId="ADAL" clId="{9E34FCA6-C546-4ADF-A45C-E90A54A7DB17}" dt="2023-11-27T17:35:36.093" v="15476" actId="478"/>
          <ac:picMkLst>
            <pc:docMk/>
            <pc:sldMk cId="3634676282" sldId="511"/>
            <ac:picMk id="34818" creationId="{E33F0EB1-2EA7-B844-1534-50F50E7EDB37}"/>
          </ac:picMkLst>
        </pc:picChg>
      </pc:sldChg>
      <pc:sldChg chg="add del">
        <pc:chgData name="Vinny Davies" userId="b3c95d76-c150-4dfb-9197-7b6f01d238ad" providerId="ADAL" clId="{9E34FCA6-C546-4ADF-A45C-E90A54A7DB17}" dt="2023-11-09T18:01:54.628" v="204" actId="47"/>
        <pc:sldMkLst>
          <pc:docMk/>
          <pc:sldMk cId="2413955327" sldId="512"/>
        </pc:sldMkLst>
      </pc:sldChg>
      <pc:sldChg chg="add del">
        <pc:chgData name="Vinny Davies" userId="b3c95d76-c150-4dfb-9197-7b6f01d238ad" providerId="ADAL" clId="{9E34FCA6-C546-4ADF-A45C-E90A54A7DB17}" dt="2023-11-09T18:01:54.628" v="204" actId="47"/>
        <pc:sldMkLst>
          <pc:docMk/>
          <pc:sldMk cId="2619819348" sldId="514"/>
        </pc:sldMkLst>
      </pc:sldChg>
      <pc:sldChg chg="add del">
        <pc:chgData name="Vinny Davies" userId="b3c95d76-c150-4dfb-9197-7b6f01d238ad" providerId="ADAL" clId="{9E34FCA6-C546-4ADF-A45C-E90A54A7DB17}" dt="2023-11-09T18:01:54.628" v="204" actId="47"/>
        <pc:sldMkLst>
          <pc:docMk/>
          <pc:sldMk cId="424609526" sldId="516"/>
        </pc:sldMkLst>
      </pc:sldChg>
      <pc:sldChg chg="add del">
        <pc:chgData name="Vinny Davies" userId="b3c95d76-c150-4dfb-9197-7b6f01d238ad" providerId="ADAL" clId="{9E34FCA6-C546-4ADF-A45C-E90A54A7DB17}" dt="2023-11-09T18:01:54.628" v="204" actId="47"/>
        <pc:sldMkLst>
          <pc:docMk/>
          <pc:sldMk cId="3145855459" sldId="517"/>
        </pc:sldMkLst>
      </pc:sldChg>
      <pc:sldChg chg="add del">
        <pc:chgData name="Vinny Davies" userId="b3c95d76-c150-4dfb-9197-7b6f01d238ad" providerId="ADAL" clId="{9E34FCA6-C546-4ADF-A45C-E90A54A7DB17}" dt="2023-11-09T18:01:54.628" v="204" actId="47"/>
        <pc:sldMkLst>
          <pc:docMk/>
          <pc:sldMk cId="553780453" sldId="518"/>
        </pc:sldMkLst>
      </pc:sldChg>
      <pc:sldChg chg="add del">
        <pc:chgData name="Vinny Davies" userId="b3c95d76-c150-4dfb-9197-7b6f01d238ad" providerId="ADAL" clId="{9E34FCA6-C546-4ADF-A45C-E90A54A7DB17}" dt="2023-11-09T18:01:54.628" v="204" actId="47"/>
        <pc:sldMkLst>
          <pc:docMk/>
          <pc:sldMk cId="2528141037" sldId="519"/>
        </pc:sldMkLst>
      </pc:sldChg>
      <pc:sldChg chg="add del">
        <pc:chgData name="Vinny Davies" userId="b3c95d76-c150-4dfb-9197-7b6f01d238ad" providerId="ADAL" clId="{9E34FCA6-C546-4ADF-A45C-E90A54A7DB17}" dt="2023-11-09T18:01:54.628" v="204" actId="47"/>
        <pc:sldMkLst>
          <pc:docMk/>
          <pc:sldMk cId="4064413567" sldId="520"/>
        </pc:sldMkLst>
      </pc:sldChg>
      <pc:sldChg chg="add del">
        <pc:chgData name="Vinny Davies" userId="b3c95d76-c150-4dfb-9197-7b6f01d238ad" providerId="ADAL" clId="{9E34FCA6-C546-4ADF-A45C-E90A54A7DB17}" dt="2023-11-09T18:01:54.628" v="204" actId="47"/>
        <pc:sldMkLst>
          <pc:docMk/>
          <pc:sldMk cId="2836466154" sldId="521"/>
        </pc:sldMkLst>
      </pc:sldChg>
      <pc:sldChg chg="add del">
        <pc:chgData name="Vinny Davies" userId="b3c95d76-c150-4dfb-9197-7b6f01d238ad" providerId="ADAL" clId="{9E34FCA6-C546-4ADF-A45C-E90A54A7DB17}" dt="2023-11-09T18:01:54.628" v="204" actId="47"/>
        <pc:sldMkLst>
          <pc:docMk/>
          <pc:sldMk cId="628495851" sldId="522"/>
        </pc:sldMkLst>
      </pc:sldChg>
      <pc:sldChg chg="add del">
        <pc:chgData name="Vinny Davies" userId="b3c95d76-c150-4dfb-9197-7b6f01d238ad" providerId="ADAL" clId="{9E34FCA6-C546-4ADF-A45C-E90A54A7DB17}" dt="2023-11-09T18:01:54.628" v="204" actId="47"/>
        <pc:sldMkLst>
          <pc:docMk/>
          <pc:sldMk cId="792774641" sldId="523"/>
        </pc:sldMkLst>
      </pc:sldChg>
      <pc:sldChg chg="add del">
        <pc:chgData name="Vinny Davies" userId="b3c95d76-c150-4dfb-9197-7b6f01d238ad" providerId="ADAL" clId="{9E34FCA6-C546-4ADF-A45C-E90A54A7DB17}" dt="2023-11-09T18:01:54.628" v="204" actId="47"/>
        <pc:sldMkLst>
          <pc:docMk/>
          <pc:sldMk cId="1078141159" sldId="525"/>
        </pc:sldMkLst>
      </pc:sldChg>
      <pc:sldChg chg="modSp mod">
        <pc:chgData name="Vinny Davies" userId="b3c95d76-c150-4dfb-9197-7b6f01d238ad" providerId="ADAL" clId="{9E34FCA6-C546-4ADF-A45C-E90A54A7DB17}" dt="2023-12-01T16:46:37.684" v="15487" actId="20577"/>
        <pc:sldMkLst>
          <pc:docMk/>
          <pc:sldMk cId="3607866905" sldId="574"/>
        </pc:sldMkLst>
        <pc:spChg chg="mod">
          <ac:chgData name="Vinny Davies" userId="b3c95d76-c150-4dfb-9197-7b6f01d238ad" providerId="ADAL" clId="{9E34FCA6-C546-4ADF-A45C-E90A54A7DB17}" dt="2023-12-01T16:46:37.684" v="15487" actId="20577"/>
          <ac:spMkLst>
            <pc:docMk/>
            <pc:sldMk cId="3607866905" sldId="574"/>
            <ac:spMk id="2" creationId="{B0EFD2E1-B3DB-A686-AFC1-8A3C3C52CBD0}"/>
          </ac:spMkLst>
        </pc:spChg>
      </pc:sldChg>
      <pc:sldMasterChg chg="addSldLayout delSldLayout">
        <pc:chgData name="Vinny Davies" userId="b3c95d76-c150-4dfb-9197-7b6f01d238ad" providerId="ADAL" clId="{9E34FCA6-C546-4ADF-A45C-E90A54A7DB17}" dt="2023-11-09T18:01:49.061" v="203" actId="47"/>
        <pc:sldMasterMkLst>
          <pc:docMk/>
          <pc:sldMasterMk cId="3635699181" sldId="2147483648"/>
        </pc:sldMasterMkLst>
        <pc:sldLayoutChg chg="add del">
          <pc:chgData name="Vinny Davies" userId="b3c95d76-c150-4dfb-9197-7b6f01d238ad" providerId="ADAL" clId="{9E34FCA6-C546-4ADF-A45C-E90A54A7DB17}" dt="2023-11-09T18:01:49.061" v="203" actId="47"/>
          <pc:sldLayoutMkLst>
            <pc:docMk/>
            <pc:sldMasterMk cId="3635699181" sldId="2147483648"/>
            <pc:sldLayoutMk cId="582120193" sldId="2147483690"/>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1295AE2-43AC-144B-AE88-DCB376799F11}" type="datetimeFigureOut">
              <a:rPr lang="en-US" smtClean="0"/>
              <a:t>12/1/2023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F24E5BB-E6B0-B84A-ABCD-9A3E9C2D78CB}" type="slidenum">
              <a:rPr lang="en-US" smtClean="0"/>
              <a:t>‹#›</a:t>
            </a:fld>
            <a:endParaRPr lang="en-US"/>
          </a:p>
        </p:txBody>
      </p:sp>
    </p:spTree>
    <p:extLst>
      <p:ext uri="{BB962C8B-B14F-4D97-AF65-F5344CB8AC3E}">
        <p14:creationId xmlns:p14="http://schemas.microsoft.com/office/powerpoint/2010/main" val="23727427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F24E5BB-E6B0-B84A-ABCD-9A3E9C2D78CB}" type="slidenum">
              <a:rPr lang="en-US" smtClean="0"/>
              <a:t>2</a:t>
            </a:fld>
            <a:endParaRPr lang="en-US"/>
          </a:p>
        </p:txBody>
      </p:sp>
    </p:spTree>
    <p:extLst>
      <p:ext uri="{BB962C8B-B14F-4D97-AF65-F5344CB8AC3E}">
        <p14:creationId xmlns:p14="http://schemas.microsoft.com/office/powerpoint/2010/main" val="30482865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0F24E5BB-E6B0-B84A-ABCD-9A3E9C2D78CB}" type="slidenum">
              <a:rPr lang="en-US" smtClean="0"/>
              <a:t>75</a:t>
            </a:fld>
            <a:endParaRPr lang="en-US"/>
          </a:p>
        </p:txBody>
      </p:sp>
    </p:spTree>
    <p:extLst>
      <p:ext uri="{BB962C8B-B14F-4D97-AF65-F5344CB8AC3E}">
        <p14:creationId xmlns:p14="http://schemas.microsoft.com/office/powerpoint/2010/main" val="8091451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0F24E5BB-E6B0-B84A-ABCD-9A3E9C2D78CB}" type="slidenum">
              <a:rPr lang="en-US" smtClean="0"/>
              <a:t>76</a:t>
            </a:fld>
            <a:endParaRPr lang="en-US"/>
          </a:p>
        </p:txBody>
      </p:sp>
    </p:spTree>
    <p:extLst>
      <p:ext uri="{BB962C8B-B14F-4D97-AF65-F5344CB8AC3E}">
        <p14:creationId xmlns:p14="http://schemas.microsoft.com/office/powerpoint/2010/main" val="34467148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0F24E5BB-E6B0-B84A-ABCD-9A3E9C2D78CB}" type="slidenum">
              <a:rPr lang="en-US" smtClean="0"/>
              <a:t>77</a:t>
            </a:fld>
            <a:endParaRPr lang="en-US"/>
          </a:p>
        </p:txBody>
      </p:sp>
    </p:spTree>
    <p:extLst>
      <p:ext uri="{BB962C8B-B14F-4D97-AF65-F5344CB8AC3E}">
        <p14:creationId xmlns:p14="http://schemas.microsoft.com/office/powerpoint/2010/main" val="40143598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0F24E5BB-E6B0-B84A-ABCD-9A3E9C2D78CB}" type="slidenum">
              <a:rPr lang="en-US" smtClean="0"/>
              <a:t>78</a:t>
            </a:fld>
            <a:endParaRPr lang="en-US"/>
          </a:p>
        </p:txBody>
      </p:sp>
    </p:spTree>
    <p:extLst>
      <p:ext uri="{BB962C8B-B14F-4D97-AF65-F5344CB8AC3E}">
        <p14:creationId xmlns:p14="http://schemas.microsoft.com/office/powerpoint/2010/main" val="28445982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0F24E5BB-E6B0-B84A-ABCD-9A3E9C2D78CB}" type="slidenum">
              <a:rPr lang="en-US" smtClean="0"/>
              <a:t>79</a:t>
            </a:fld>
            <a:endParaRPr lang="en-US"/>
          </a:p>
        </p:txBody>
      </p:sp>
    </p:spTree>
    <p:extLst>
      <p:ext uri="{BB962C8B-B14F-4D97-AF65-F5344CB8AC3E}">
        <p14:creationId xmlns:p14="http://schemas.microsoft.com/office/powerpoint/2010/main" val="34415102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0F24E5BB-E6B0-B84A-ABCD-9A3E9C2D78CB}" type="slidenum">
              <a:rPr lang="en-US" smtClean="0"/>
              <a:t>80</a:t>
            </a:fld>
            <a:endParaRPr lang="en-US"/>
          </a:p>
        </p:txBody>
      </p:sp>
    </p:spTree>
    <p:extLst>
      <p:ext uri="{BB962C8B-B14F-4D97-AF65-F5344CB8AC3E}">
        <p14:creationId xmlns:p14="http://schemas.microsoft.com/office/powerpoint/2010/main" val="30760828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0F24E5BB-E6B0-B84A-ABCD-9A3E9C2D78CB}" type="slidenum">
              <a:rPr lang="en-US" smtClean="0"/>
              <a:t>81</a:t>
            </a:fld>
            <a:endParaRPr lang="en-US"/>
          </a:p>
        </p:txBody>
      </p:sp>
    </p:spTree>
    <p:extLst>
      <p:ext uri="{BB962C8B-B14F-4D97-AF65-F5344CB8AC3E}">
        <p14:creationId xmlns:p14="http://schemas.microsoft.com/office/powerpoint/2010/main" val="13958252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0F24E5BB-E6B0-B84A-ABCD-9A3E9C2D78CB}" type="slidenum">
              <a:rPr lang="en-US" smtClean="0"/>
              <a:t>82</a:t>
            </a:fld>
            <a:endParaRPr lang="en-US"/>
          </a:p>
        </p:txBody>
      </p:sp>
    </p:spTree>
    <p:extLst>
      <p:ext uri="{BB962C8B-B14F-4D97-AF65-F5344CB8AC3E}">
        <p14:creationId xmlns:p14="http://schemas.microsoft.com/office/powerpoint/2010/main" val="41433760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0F24E5BB-E6B0-B84A-ABCD-9A3E9C2D78CB}" type="slidenum">
              <a:rPr lang="en-US" smtClean="0"/>
              <a:t>83</a:t>
            </a:fld>
            <a:endParaRPr lang="en-US"/>
          </a:p>
        </p:txBody>
      </p:sp>
    </p:spTree>
    <p:extLst>
      <p:ext uri="{BB962C8B-B14F-4D97-AF65-F5344CB8AC3E}">
        <p14:creationId xmlns:p14="http://schemas.microsoft.com/office/powerpoint/2010/main" val="25308929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0F24E5BB-E6B0-B84A-ABCD-9A3E9C2D78CB}" type="slidenum">
              <a:rPr lang="en-US" smtClean="0"/>
              <a:t>84</a:t>
            </a:fld>
            <a:endParaRPr lang="en-US"/>
          </a:p>
        </p:txBody>
      </p:sp>
    </p:spTree>
    <p:extLst>
      <p:ext uri="{BB962C8B-B14F-4D97-AF65-F5344CB8AC3E}">
        <p14:creationId xmlns:p14="http://schemas.microsoft.com/office/powerpoint/2010/main" val="7208963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0F24E5BB-E6B0-B84A-ABCD-9A3E9C2D78CB}" type="slidenum">
              <a:rPr lang="en-US" smtClean="0"/>
              <a:t>67</a:t>
            </a:fld>
            <a:endParaRPr lang="en-US"/>
          </a:p>
        </p:txBody>
      </p:sp>
    </p:spTree>
    <p:extLst>
      <p:ext uri="{BB962C8B-B14F-4D97-AF65-F5344CB8AC3E}">
        <p14:creationId xmlns:p14="http://schemas.microsoft.com/office/powerpoint/2010/main" val="181520450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0F24E5BB-E6B0-B84A-ABCD-9A3E9C2D78CB}" type="slidenum">
              <a:rPr lang="en-US" smtClean="0"/>
              <a:t>85</a:t>
            </a:fld>
            <a:endParaRPr lang="en-US"/>
          </a:p>
        </p:txBody>
      </p:sp>
    </p:spTree>
    <p:extLst>
      <p:ext uri="{BB962C8B-B14F-4D97-AF65-F5344CB8AC3E}">
        <p14:creationId xmlns:p14="http://schemas.microsoft.com/office/powerpoint/2010/main" val="7440636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0F24E5BB-E6B0-B84A-ABCD-9A3E9C2D78CB}" type="slidenum">
              <a:rPr lang="en-US" smtClean="0"/>
              <a:t>86</a:t>
            </a:fld>
            <a:endParaRPr lang="en-US"/>
          </a:p>
        </p:txBody>
      </p:sp>
    </p:spTree>
    <p:extLst>
      <p:ext uri="{BB962C8B-B14F-4D97-AF65-F5344CB8AC3E}">
        <p14:creationId xmlns:p14="http://schemas.microsoft.com/office/powerpoint/2010/main" val="32494490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0F24E5BB-E6B0-B84A-ABCD-9A3E9C2D78CB}" type="slidenum">
              <a:rPr lang="en-US" smtClean="0"/>
              <a:t>87</a:t>
            </a:fld>
            <a:endParaRPr lang="en-US"/>
          </a:p>
        </p:txBody>
      </p:sp>
    </p:spTree>
    <p:extLst>
      <p:ext uri="{BB962C8B-B14F-4D97-AF65-F5344CB8AC3E}">
        <p14:creationId xmlns:p14="http://schemas.microsoft.com/office/powerpoint/2010/main" val="324990729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0F24E5BB-E6B0-B84A-ABCD-9A3E9C2D78CB}" type="slidenum">
              <a:rPr lang="en-US" smtClean="0"/>
              <a:t>88</a:t>
            </a:fld>
            <a:endParaRPr lang="en-US"/>
          </a:p>
        </p:txBody>
      </p:sp>
    </p:spTree>
    <p:extLst>
      <p:ext uri="{BB962C8B-B14F-4D97-AF65-F5344CB8AC3E}">
        <p14:creationId xmlns:p14="http://schemas.microsoft.com/office/powerpoint/2010/main" val="318791391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0F24E5BB-E6B0-B84A-ABCD-9A3E9C2D78CB}" type="slidenum">
              <a:rPr lang="en-US" smtClean="0"/>
              <a:t>89</a:t>
            </a:fld>
            <a:endParaRPr lang="en-US"/>
          </a:p>
        </p:txBody>
      </p:sp>
    </p:spTree>
    <p:extLst>
      <p:ext uri="{BB962C8B-B14F-4D97-AF65-F5344CB8AC3E}">
        <p14:creationId xmlns:p14="http://schemas.microsoft.com/office/powerpoint/2010/main" val="277048729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0F24E5BB-E6B0-B84A-ABCD-9A3E9C2D78CB}" type="slidenum">
              <a:rPr lang="en-US" smtClean="0"/>
              <a:t>90</a:t>
            </a:fld>
            <a:endParaRPr lang="en-US"/>
          </a:p>
        </p:txBody>
      </p:sp>
    </p:spTree>
    <p:extLst>
      <p:ext uri="{BB962C8B-B14F-4D97-AF65-F5344CB8AC3E}">
        <p14:creationId xmlns:p14="http://schemas.microsoft.com/office/powerpoint/2010/main" val="348308192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0F24E5BB-E6B0-B84A-ABCD-9A3E9C2D78CB}" type="slidenum">
              <a:rPr lang="en-US" smtClean="0"/>
              <a:t>91</a:t>
            </a:fld>
            <a:endParaRPr lang="en-US"/>
          </a:p>
        </p:txBody>
      </p:sp>
    </p:spTree>
    <p:extLst>
      <p:ext uri="{BB962C8B-B14F-4D97-AF65-F5344CB8AC3E}">
        <p14:creationId xmlns:p14="http://schemas.microsoft.com/office/powerpoint/2010/main" val="406397106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0F24E5BB-E6B0-B84A-ABCD-9A3E9C2D78CB}" type="slidenum">
              <a:rPr lang="en-US" smtClean="0"/>
              <a:t>92</a:t>
            </a:fld>
            <a:endParaRPr lang="en-US"/>
          </a:p>
        </p:txBody>
      </p:sp>
    </p:spTree>
    <p:extLst>
      <p:ext uri="{BB962C8B-B14F-4D97-AF65-F5344CB8AC3E}">
        <p14:creationId xmlns:p14="http://schemas.microsoft.com/office/powerpoint/2010/main" val="254537820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0F24E5BB-E6B0-B84A-ABCD-9A3E9C2D78CB}" type="slidenum">
              <a:rPr lang="en-US" smtClean="0"/>
              <a:t>93</a:t>
            </a:fld>
            <a:endParaRPr lang="en-US"/>
          </a:p>
        </p:txBody>
      </p:sp>
    </p:spTree>
    <p:extLst>
      <p:ext uri="{BB962C8B-B14F-4D97-AF65-F5344CB8AC3E}">
        <p14:creationId xmlns:p14="http://schemas.microsoft.com/office/powerpoint/2010/main" val="407368113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0F24E5BB-E6B0-B84A-ABCD-9A3E9C2D78CB}" type="slidenum">
              <a:rPr lang="en-US" smtClean="0"/>
              <a:t>94</a:t>
            </a:fld>
            <a:endParaRPr lang="en-US"/>
          </a:p>
        </p:txBody>
      </p:sp>
    </p:spTree>
    <p:extLst>
      <p:ext uri="{BB962C8B-B14F-4D97-AF65-F5344CB8AC3E}">
        <p14:creationId xmlns:p14="http://schemas.microsoft.com/office/powerpoint/2010/main" val="38647213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0F24E5BB-E6B0-B84A-ABCD-9A3E9C2D78CB}" type="slidenum">
              <a:rPr lang="en-US" smtClean="0"/>
              <a:t>68</a:t>
            </a:fld>
            <a:endParaRPr lang="en-US"/>
          </a:p>
        </p:txBody>
      </p:sp>
    </p:spTree>
    <p:extLst>
      <p:ext uri="{BB962C8B-B14F-4D97-AF65-F5344CB8AC3E}">
        <p14:creationId xmlns:p14="http://schemas.microsoft.com/office/powerpoint/2010/main" val="4115269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0F24E5BB-E6B0-B84A-ABCD-9A3E9C2D78CB}" type="slidenum">
              <a:rPr lang="en-US" smtClean="0"/>
              <a:t>95</a:t>
            </a:fld>
            <a:endParaRPr lang="en-US"/>
          </a:p>
        </p:txBody>
      </p:sp>
    </p:spTree>
    <p:extLst>
      <p:ext uri="{BB962C8B-B14F-4D97-AF65-F5344CB8AC3E}">
        <p14:creationId xmlns:p14="http://schemas.microsoft.com/office/powerpoint/2010/main" val="378285190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0F24E5BB-E6B0-B84A-ABCD-9A3E9C2D78CB}" type="slidenum">
              <a:rPr lang="en-US" smtClean="0"/>
              <a:t>96</a:t>
            </a:fld>
            <a:endParaRPr lang="en-US"/>
          </a:p>
        </p:txBody>
      </p:sp>
    </p:spTree>
    <p:extLst>
      <p:ext uri="{BB962C8B-B14F-4D97-AF65-F5344CB8AC3E}">
        <p14:creationId xmlns:p14="http://schemas.microsoft.com/office/powerpoint/2010/main" val="415073387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0F24E5BB-E6B0-B84A-ABCD-9A3E9C2D78CB}" type="slidenum">
              <a:rPr lang="en-US" smtClean="0"/>
              <a:t>97</a:t>
            </a:fld>
            <a:endParaRPr lang="en-US"/>
          </a:p>
        </p:txBody>
      </p:sp>
    </p:spTree>
    <p:extLst>
      <p:ext uri="{BB962C8B-B14F-4D97-AF65-F5344CB8AC3E}">
        <p14:creationId xmlns:p14="http://schemas.microsoft.com/office/powerpoint/2010/main" val="335133993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0F24E5BB-E6B0-B84A-ABCD-9A3E9C2D78CB}" type="slidenum">
              <a:rPr lang="en-US" smtClean="0"/>
              <a:t>98</a:t>
            </a:fld>
            <a:endParaRPr lang="en-US"/>
          </a:p>
        </p:txBody>
      </p:sp>
    </p:spTree>
    <p:extLst>
      <p:ext uri="{BB962C8B-B14F-4D97-AF65-F5344CB8AC3E}">
        <p14:creationId xmlns:p14="http://schemas.microsoft.com/office/powerpoint/2010/main" val="260739071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0F24E5BB-E6B0-B84A-ABCD-9A3E9C2D78CB}" type="slidenum">
              <a:rPr lang="en-US" smtClean="0"/>
              <a:t>99</a:t>
            </a:fld>
            <a:endParaRPr lang="en-US"/>
          </a:p>
        </p:txBody>
      </p:sp>
    </p:spTree>
    <p:extLst>
      <p:ext uri="{BB962C8B-B14F-4D97-AF65-F5344CB8AC3E}">
        <p14:creationId xmlns:p14="http://schemas.microsoft.com/office/powerpoint/2010/main" val="50203343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0F24E5BB-E6B0-B84A-ABCD-9A3E9C2D78CB}" type="slidenum">
              <a:rPr lang="en-US" smtClean="0"/>
              <a:t>100</a:t>
            </a:fld>
            <a:endParaRPr lang="en-US"/>
          </a:p>
        </p:txBody>
      </p:sp>
    </p:spTree>
    <p:extLst>
      <p:ext uri="{BB962C8B-B14F-4D97-AF65-F5344CB8AC3E}">
        <p14:creationId xmlns:p14="http://schemas.microsoft.com/office/powerpoint/2010/main" val="417827382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0F24E5BB-E6B0-B84A-ABCD-9A3E9C2D78CB}" type="slidenum">
              <a:rPr lang="en-US" smtClean="0"/>
              <a:t>101</a:t>
            </a:fld>
            <a:endParaRPr lang="en-US"/>
          </a:p>
        </p:txBody>
      </p:sp>
    </p:spTree>
    <p:extLst>
      <p:ext uri="{BB962C8B-B14F-4D97-AF65-F5344CB8AC3E}">
        <p14:creationId xmlns:p14="http://schemas.microsoft.com/office/powerpoint/2010/main" val="384465241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0F24E5BB-E6B0-B84A-ABCD-9A3E9C2D78CB}" type="slidenum">
              <a:rPr lang="en-US" smtClean="0"/>
              <a:t>102</a:t>
            </a:fld>
            <a:endParaRPr lang="en-US"/>
          </a:p>
        </p:txBody>
      </p:sp>
    </p:spTree>
    <p:extLst>
      <p:ext uri="{BB962C8B-B14F-4D97-AF65-F5344CB8AC3E}">
        <p14:creationId xmlns:p14="http://schemas.microsoft.com/office/powerpoint/2010/main" val="147734148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0F24E5BB-E6B0-B84A-ABCD-9A3E9C2D78CB}" type="slidenum">
              <a:rPr lang="en-US" smtClean="0"/>
              <a:t>103</a:t>
            </a:fld>
            <a:endParaRPr lang="en-US"/>
          </a:p>
        </p:txBody>
      </p:sp>
    </p:spTree>
    <p:extLst>
      <p:ext uri="{BB962C8B-B14F-4D97-AF65-F5344CB8AC3E}">
        <p14:creationId xmlns:p14="http://schemas.microsoft.com/office/powerpoint/2010/main" val="55777063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0F24E5BB-E6B0-B84A-ABCD-9A3E9C2D78CB}" type="slidenum">
              <a:rPr lang="en-US" smtClean="0"/>
              <a:t>104</a:t>
            </a:fld>
            <a:endParaRPr lang="en-US"/>
          </a:p>
        </p:txBody>
      </p:sp>
    </p:spTree>
    <p:extLst>
      <p:ext uri="{BB962C8B-B14F-4D97-AF65-F5344CB8AC3E}">
        <p14:creationId xmlns:p14="http://schemas.microsoft.com/office/powerpoint/2010/main" val="21026582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0F24E5BB-E6B0-B84A-ABCD-9A3E9C2D78CB}" type="slidenum">
              <a:rPr lang="en-US" smtClean="0"/>
              <a:t>69</a:t>
            </a:fld>
            <a:endParaRPr lang="en-US"/>
          </a:p>
        </p:txBody>
      </p:sp>
    </p:spTree>
    <p:extLst>
      <p:ext uri="{BB962C8B-B14F-4D97-AF65-F5344CB8AC3E}">
        <p14:creationId xmlns:p14="http://schemas.microsoft.com/office/powerpoint/2010/main" val="419872357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0F24E5BB-E6B0-B84A-ABCD-9A3E9C2D78CB}" type="slidenum">
              <a:rPr lang="en-US" smtClean="0"/>
              <a:t>105</a:t>
            </a:fld>
            <a:endParaRPr lang="en-US"/>
          </a:p>
        </p:txBody>
      </p:sp>
    </p:spTree>
    <p:extLst>
      <p:ext uri="{BB962C8B-B14F-4D97-AF65-F5344CB8AC3E}">
        <p14:creationId xmlns:p14="http://schemas.microsoft.com/office/powerpoint/2010/main" val="143600559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0F24E5BB-E6B0-B84A-ABCD-9A3E9C2D78CB}" type="slidenum">
              <a:rPr lang="en-US" smtClean="0"/>
              <a:t>106</a:t>
            </a:fld>
            <a:endParaRPr lang="en-US"/>
          </a:p>
        </p:txBody>
      </p:sp>
    </p:spTree>
    <p:extLst>
      <p:ext uri="{BB962C8B-B14F-4D97-AF65-F5344CB8AC3E}">
        <p14:creationId xmlns:p14="http://schemas.microsoft.com/office/powerpoint/2010/main" val="237986535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0F24E5BB-E6B0-B84A-ABCD-9A3E9C2D78CB}" type="slidenum">
              <a:rPr lang="en-US" smtClean="0"/>
              <a:t>107</a:t>
            </a:fld>
            <a:endParaRPr lang="en-US"/>
          </a:p>
        </p:txBody>
      </p:sp>
    </p:spTree>
    <p:extLst>
      <p:ext uri="{BB962C8B-B14F-4D97-AF65-F5344CB8AC3E}">
        <p14:creationId xmlns:p14="http://schemas.microsoft.com/office/powerpoint/2010/main" val="371965817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0F24E5BB-E6B0-B84A-ABCD-9A3E9C2D78CB}" type="slidenum">
              <a:rPr lang="en-US" smtClean="0"/>
              <a:t>108</a:t>
            </a:fld>
            <a:endParaRPr lang="en-US"/>
          </a:p>
        </p:txBody>
      </p:sp>
    </p:spTree>
    <p:extLst>
      <p:ext uri="{BB962C8B-B14F-4D97-AF65-F5344CB8AC3E}">
        <p14:creationId xmlns:p14="http://schemas.microsoft.com/office/powerpoint/2010/main" val="313966707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0F24E5BB-E6B0-B84A-ABCD-9A3E9C2D78CB}" type="slidenum">
              <a:rPr lang="en-US" smtClean="0"/>
              <a:t>109</a:t>
            </a:fld>
            <a:endParaRPr lang="en-US"/>
          </a:p>
        </p:txBody>
      </p:sp>
    </p:spTree>
    <p:extLst>
      <p:ext uri="{BB962C8B-B14F-4D97-AF65-F5344CB8AC3E}">
        <p14:creationId xmlns:p14="http://schemas.microsoft.com/office/powerpoint/2010/main" val="343540543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0F24E5BB-E6B0-B84A-ABCD-9A3E9C2D78CB}" type="slidenum">
              <a:rPr lang="en-US" smtClean="0"/>
              <a:t>110</a:t>
            </a:fld>
            <a:endParaRPr lang="en-US"/>
          </a:p>
        </p:txBody>
      </p:sp>
    </p:spTree>
    <p:extLst>
      <p:ext uri="{BB962C8B-B14F-4D97-AF65-F5344CB8AC3E}">
        <p14:creationId xmlns:p14="http://schemas.microsoft.com/office/powerpoint/2010/main" val="238002770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0F24E5BB-E6B0-B84A-ABCD-9A3E9C2D78CB}" type="slidenum">
              <a:rPr lang="en-US" smtClean="0"/>
              <a:t>111</a:t>
            </a:fld>
            <a:endParaRPr lang="en-US"/>
          </a:p>
        </p:txBody>
      </p:sp>
    </p:spTree>
    <p:extLst>
      <p:ext uri="{BB962C8B-B14F-4D97-AF65-F5344CB8AC3E}">
        <p14:creationId xmlns:p14="http://schemas.microsoft.com/office/powerpoint/2010/main" val="291831602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0F24E5BB-E6B0-B84A-ABCD-9A3E9C2D78CB}" type="slidenum">
              <a:rPr lang="en-US" smtClean="0"/>
              <a:t>112</a:t>
            </a:fld>
            <a:endParaRPr lang="en-US"/>
          </a:p>
        </p:txBody>
      </p:sp>
    </p:spTree>
    <p:extLst>
      <p:ext uri="{BB962C8B-B14F-4D97-AF65-F5344CB8AC3E}">
        <p14:creationId xmlns:p14="http://schemas.microsoft.com/office/powerpoint/2010/main" val="146915302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0F24E5BB-E6B0-B84A-ABCD-9A3E9C2D78CB}" type="slidenum">
              <a:rPr lang="en-US" smtClean="0"/>
              <a:t>113</a:t>
            </a:fld>
            <a:endParaRPr lang="en-US"/>
          </a:p>
        </p:txBody>
      </p:sp>
    </p:spTree>
    <p:extLst>
      <p:ext uri="{BB962C8B-B14F-4D97-AF65-F5344CB8AC3E}">
        <p14:creationId xmlns:p14="http://schemas.microsoft.com/office/powerpoint/2010/main" val="66723062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0F24E5BB-E6B0-B84A-ABCD-9A3E9C2D78CB}" type="slidenum">
              <a:rPr lang="en-US" smtClean="0"/>
              <a:t>114</a:t>
            </a:fld>
            <a:endParaRPr lang="en-US"/>
          </a:p>
        </p:txBody>
      </p:sp>
    </p:spTree>
    <p:extLst>
      <p:ext uri="{BB962C8B-B14F-4D97-AF65-F5344CB8AC3E}">
        <p14:creationId xmlns:p14="http://schemas.microsoft.com/office/powerpoint/2010/main" val="31243528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0F24E5BB-E6B0-B84A-ABCD-9A3E9C2D78CB}" type="slidenum">
              <a:rPr lang="en-US" smtClean="0"/>
              <a:t>70</a:t>
            </a:fld>
            <a:endParaRPr lang="en-US"/>
          </a:p>
        </p:txBody>
      </p:sp>
    </p:spTree>
    <p:extLst>
      <p:ext uri="{BB962C8B-B14F-4D97-AF65-F5344CB8AC3E}">
        <p14:creationId xmlns:p14="http://schemas.microsoft.com/office/powerpoint/2010/main" val="410081763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0F24E5BB-E6B0-B84A-ABCD-9A3E9C2D78CB}" type="slidenum">
              <a:rPr lang="en-US" smtClean="0"/>
              <a:t>115</a:t>
            </a:fld>
            <a:endParaRPr lang="en-US"/>
          </a:p>
        </p:txBody>
      </p:sp>
    </p:spTree>
    <p:extLst>
      <p:ext uri="{BB962C8B-B14F-4D97-AF65-F5344CB8AC3E}">
        <p14:creationId xmlns:p14="http://schemas.microsoft.com/office/powerpoint/2010/main" val="339865608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0F24E5BB-E6B0-B84A-ABCD-9A3E9C2D78CB}" type="slidenum">
              <a:rPr lang="en-US" smtClean="0"/>
              <a:t>116</a:t>
            </a:fld>
            <a:endParaRPr lang="en-US"/>
          </a:p>
        </p:txBody>
      </p:sp>
    </p:spTree>
    <p:extLst>
      <p:ext uri="{BB962C8B-B14F-4D97-AF65-F5344CB8AC3E}">
        <p14:creationId xmlns:p14="http://schemas.microsoft.com/office/powerpoint/2010/main" val="36840365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0F24E5BB-E6B0-B84A-ABCD-9A3E9C2D78CB}" type="slidenum">
              <a:rPr lang="en-US" smtClean="0"/>
              <a:t>117</a:t>
            </a:fld>
            <a:endParaRPr lang="en-US"/>
          </a:p>
        </p:txBody>
      </p:sp>
    </p:spTree>
    <p:extLst>
      <p:ext uri="{BB962C8B-B14F-4D97-AF65-F5344CB8AC3E}">
        <p14:creationId xmlns:p14="http://schemas.microsoft.com/office/powerpoint/2010/main" val="71483446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0F24E5BB-E6B0-B84A-ABCD-9A3E9C2D78CB}" type="slidenum">
              <a:rPr lang="en-US" smtClean="0"/>
              <a:t>118</a:t>
            </a:fld>
            <a:endParaRPr lang="en-US"/>
          </a:p>
        </p:txBody>
      </p:sp>
    </p:spTree>
    <p:extLst>
      <p:ext uri="{BB962C8B-B14F-4D97-AF65-F5344CB8AC3E}">
        <p14:creationId xmlns:p14="http://schemas.microsoft.com/office/powerpoint/2010/main" val="12600236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0F24E5BB-E6B0-B84A-ABCD-9A3E9C2D78CB}" type="slidenum">
              <a:rPr lang="en-US" smtClean="0"/>
              <a:t>119</a:t>
            </a:fld>
            <a:endParaRPr lang="en-US"/>
          </a:p>
        </p:txBody>
      </p:sp>
    </p:spTree>
    <p:extLst>
      <p:ext uri="{BB962C8B-B14F-4D97-AF65-F5344CB8AC3E}">
        <p14:creationId xmlns:p14="http://schemas.microsoft.com/office/powerpoint/2010/main" val="134746782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0F24E5BB-E6B0-B84A-ABCD-9A3E9C2D78CB}" type="slidenum">
              <a:rPr lang="en-US" smtClean="0"/>
              <a:t>120</a:t>
            </a:fld>
            <a:endParaRPr lang="en-US"/>
          </a:p>
        </p:txBody>
      </p:sp>
    </p:spTree>
    <p:extLst>
      <p:ext uri="{BB962C8B-B14F-4D97-AF65-F5344CB8AC3E}">
        <p14:creationId xmlns:p14="http://schemas.microsoft.com/office/powerpoint/2010/main" val="217744471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0F24E5BB-E6B0-B84A-ABCD-9A3E9C2D78CB}" type="slidenum">
              <a:rPr lang="en-US" smtClean="0"/>
              <a:t>121</a:t>
            </a:fld>
            <a:endParaRPr lang="en-US"/>
          </a:p>
        </p:txBody>
      </p:sp>
    </p:spTree>
    <p:extLst>
      <p:ext uri="{BB962C8B-B14F-4D97-AF65-F5344CB8AC3E}">
        <p14:creationId xmlns:p14="http://schemas.microsoft.com/office/powerpoint/2010/main" val="227615480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0F24E5BB-E6B0-B84A-ABCD-9A3E9C2D78CB}" type="slidenum">
              <a:rPr lang="en-US" smtClean="0"/>
              <a:t>122</a:t>
            </a:fld>
            <a:endParaRPr lang="en-US"/>
          </a:p>
        </p:txBody>
      </p:sp>
    </p:spTree>
    <p:extLst>
      <p:ext uri="{BB962C8B-B14F-4D97-AF65-F5344CB8AC3E}">
        <p14:creationId xmlns:p14="http://schemas.microsoft.com/office/powerpoint/2010/main" val="282038141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0F24E5BB-E6B0-B84A-ABCD-9A3E9C2D78CB}" type="slidenum">
              <a:rPr lang="en-US" smtClean="0"/>
              <a:t>123</a:t>
            </a:fld>
            <a:endParaRPr lang="en-US"/>
          </a:p>
        </p:txBody>
      </p:sp>
    </p:spTree>
    <p:extLst>
      <p:ext uri="{BB962C8B-B14F-4D97-AF65-F5344CB8AC3E}">
        <p14:creationId xmlns:p14="http://schemas.microsoft.com/office/powerpoint/2010/main" val="355045586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0F24E5BB-E6B0-B84A-ABCD-9A3E9C2D78CB}" type="slidenum">
              <a:rPr lang="en-US" smtClean="0"/>
              <a:t>124</a:t>
            </a:fld>
            <a:endParaRPr lang="en-US"/>
          </a:p>
        </p:txBody>
      </p:sp>
    </p:spTree>
    <p:extLst>
      <p:ext uri="{BB962C8B-B14F-4D97-AF65-F5344CB8AC3E}">
        <p14:creationId xmlns:p14="http://schemas.microsoft.com/office/powerpoint/2010/main" val="1320510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0F24E5BB-E6B0-B84A-ABCD-9A3E9C2D78CB}" type="slidenum">
              <a:rPr lang="en-US" smtClean="0"/>
              <a:t>71</a:t>
            </a:fld>
            <a:endParaRPr lang="en-US"/>
          </a:p>
        </p:txBody>
      </p:sp>
    </p:spTree>
    <p:extLst>
      <p:ext uri="{BB962C8B-B14F-4D97-AF65-F5344CB8AC3E}">
        <p14:creationId xmlns:p14="http://schemas.microsoft.com/office/powerpoint/2010/main" val="163953803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0F24E5BB-E6B0-B84A-ABCD-9A3E9C2D78CB}" type="slidenum">
              <a:rPr lang="en-US" smtClean="0"/>
              <a:t>125</a:t>
            </a:fld>
            <a:endParaRPr lang="en-US"/>
          </a:p>
        </p:txBody>
      </p:sp>
    </p:spTree>
    <p:extLst>
      <p:ext uri="{BB962C8B-B14F-4D97-AF65-F5344CB8AC3E}">
        <p14:creationId xmlns:p14="http://schemas.microsoft.com/office/powerpoint/2010/main" val="121960018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0F24E5BB-E6B0-B84A-ABCD-9A3E9C2D78CB}" type="slidenum">
              <a:rPr lang="en-US" smtClean="0"/>
              <a:t>126</a:t>
            </a:fld>
            <a:endParaRPr lang="en-US"/>
          </a:p>
        </p:txBody>
      </p:sp>
    </p:spTree>
    <p:extLst>
      <p:ext uri="{BB962C8B-B14F-4D97-AF65-F5344CB8AC3E}">
        <p14:creationId xmlns:p14="http://schemas.microsoft.com/office/powerpoint/2010/main" val="285428209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0F24E5BB-E6B0-B84A-ABCD-9A3E9C2D78CB}" type="slidenum">
              <a:rPr lang="en-US" smtClean="0"/>
              <a:t>127</a:t>
            </a:fld>
            <a:endParaRPr lang="en-US"/>
          </a:p>
        </p:txBody>
      </p:sp>
    </p:spTree>
    <p:extLst>
      <p:ext uri="{BB962C8B-B14F-4D97-AF65-F5344CB8AC3E}">
        <p14:creationId xmlns:p14="http://schemas.microsoft.com/office/powerpoint/2010/main" val="83789131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0F24E5BB-E6B0-B84A-ABCD-9A3E9C2D78CB}" type="slidenum">
              <a:rPr lang="en-US" smtClean="0"/>
              <a:t>128</a:t>
            </a:fld>
            <a:endParaRPr lang="en-US"/>
          </a:p>
        </p:txBody>
      </p:sp>
    </p:spTree>
    <p:extLst>
      <p:ext uri="{BB962C8B-B14F-4D97-AF65-F5344CB8AC3E}">
        <p14:creationId xmlns:p14="http://schemas.microsoft.com/office/powerpoint/2010/main" val="228473891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0F24E5BB-E6B0-B84A-ABCD-9A3E9C2D78CB}" type="slidenum">
              <a:rPr lang="en-US" smtClean="0"/>
              <a:t>129</a:t>
            </a:fld>
            <a:endParaRPr lang="en-US"/>
          </a:p>
        </p:txBody>
      </p:sp>
    </p:spTree>
    <p:extLst>
      <p:ext uri="{BB962C8B-B14F-4D97-AF65-F5344CB8AC3E}">
        <p14:creationId xmlns:p14="http://schemas.microsoft.com/office/powerpoint/2010/main" val="279687194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0F24E5BB-E6B0-B84A-ABCD-9A3E9C2D78CB}" type="slidenum">
              <a:rPr lang="en-US" smtClean="0"/>
              <a:t>130</a:t>
            </a:fld>
            <a:endParaRPr lang="en-US"/>
          </a:p>
        </p:txBody>
      </p:sp>
    </p:spTree>
    <p:extLst>
      <p:ext uri="{BB962C8B-B14F-4D97-AF65-F5344CB8AC3E}">
        <p14:creationId xmlns:p14="http://schemas.microsoft.com/office/powerpoint/2010/main" val="128894141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0F24E5BB-E6B0-B84A-ABCD-9A3E9C2D78CB}" type="slidenum">
              <a:rPr lang="en-US" smtClean="0"/>
              <a:t>131</a:t>
            </a:fld>
            <a:endParaRPr lang="en-US"/>
          </a:p>
        </p:txBody>
      </p:sp>
    </p:spTree>
    <p:extLst>
      <p:ext uri="{BB962C8B-B14F-4D97-AF65-F5344CB8AC3E}">
        <p14:creationId xmlns:p14="http://schemas.microsoft.com/office/powerpoint/2010/main" val="48353608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0F24E5BB-E6B0-B84A-ABCD-9A3E9C2D78CB}" type="slidenum">
              <a:rPr lang="en-US" smtClean="0"/>
              <a:t>132</a:t>
            </a:fld>
            <a:endParaRPr lang="en-US"/>
          </a:p>
        </p:txBody>
      </p:sp>
    </p:spTree>
    <p:extLst>
      <p:ext uri="{BB962C8B-B14F-4D97-AF65-F5344CB8AC3E}">
        <p14:creationId xmlns:p14="http://schemas.microsoft.com/office/powerpoint/2010/main" val="426321862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0F24E5BB-E6B0-B84A-ABCD-9A3E9C2D78CB}" type="slidenum">
              <a:rPr lang="en-US" smtClean="0"/>
              <a:t>133</a:t>
            </a:fld>
            <a:endParaRPr lang="en-US"/>
          </a:p>
        </p:txBody>
      </p:sp>
    </p:spTree>
    <p:extLst>
      <p:ext uri="{BB962C8B-B14F-4D97-AF65-F5344CB8AC3E}">
        <p14:creationId xmlns:p14="http://schemas.microsoft.com/office/powerpoint/2010/main" val="154552468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F24E5BB-E6B0-B84A-ABCD-9A3E9C2D78CB}" type="slidenum">
              <a:rPr lang="en-US" smtClean="0"/>
              <a:t>134</a:t>
            </a:fld>
            <a:endParaRPr lang="en-US"/>
          </a:p>
        </p:txBody>
      </p:sp>
    </p:spTree>
    <p:extLst>
      <p:ext uri="{BB962C8B-B14F-4D97-AF65-F5344CB8AC3E}">
        <p14:creationId xmlns:p14="http://schemas.microsoft.com/office/powerpoint/2010/main" val="6815551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0F24E5BB-E6B0-B84A-ABCD-9A3E9C2D78CB}" type="slidenum">
              <a:rPr lang="en-US" smtClean="0"/>
              <a:t>72</a:t>
            </a:fld>
            <a:endParaRPr lang="en-US"/>
          </a:p>
        </p:txBody>
      </p:sp>
    </p:spTree>
    <p:extLst>
      <p:ext uri="{BB962C8B-B14F-4D97-AF65-F5344CB8AC3E}">
        <p14:creationId xmlns:p14="http://schemas.microsoft.com/office/powerpoint/2010/main" val="31964754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0F24E5BB-E6B0-B84A-ABCD-9A3E9C2D78CB}" type="slidenum">
              <a:rPr lang="en-US" smtClean="0"/>
              <a:t>73</a:t>
            </a:fld>
            <a:endParaRPr lang="en-US"/>
          </a:p>
        </p:txBody>
      </p:sp>
    </p:spTree>
    <p:extLst>
      <p:ext uri="{BB962C8B-B14F-4D97-AF65-F5344CB8AC3E}">
        <p14:creationId xmlns:p14="http://schemas.microsoft.com/office/powerpoint/2010/main" val="40562708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0F24E5BB-E6B0-B84A-ABCD-9A3E9C2D78CB}" type="slidenum">
              <a:rPr lang="en-US" smtClean="0"/>
              <a:t>74</a:t>
            </a:fld>
            <a:endParaRPr lang="en-US"/>
          </a:p>
        </p:txBody>
      </p:sp>
    </p:spTree>
    <p:extLst>
      <p:ext uri="{BB962C8B-B14F-4D97-AF65-F5344CB8AC3E}">
        <p14:creationId xmlns:p14="http://schemas.microsoft.com/office/powerpoint/2010/main" val="33063132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Full image">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83BB4406-02B4-284F-84C5-A21F22E6BA49}"/>
              </a:ext>
            </a:extLst>
          </p:cNvPr>
          <p:cNvSpPr>
            <a:spLocks noGrp="1"/>
          </p:cNvSpPr>
          <p:nvPr>
            <p:ph type="title"/>
          </p:nvPr>
        </p:nvSpPr>
        <p:spPr>
          <a:xfrm>
            <a:off x="2549236" y="533614"/>
            <a:ext cx="9210963" cy="888786"/>
          </a:xfrm>
        </p:spPr>
        <p:txBody>
          <a:bodyPr>
            <a:normAutofit/>
          </a:bodyPr>
          <a:lstStyle>
            <a:lvl1pPr algn="l">
              <a:defRPr sz="2800"/>
            </a:lvl1pPr>
          </a:lstStyle>
          <a:p>
            <a:r>
              <a:rPr lang="en-GB"/>
              <a:t>Click to edit Master title style</a:t>
            </a:r>
          </a:p>
        </p:txBody>
      </p:sp>
      <p:sp>
        <p:nvSpPr>
          <p:cNvPr id="11" name="Content Placeholder 7">
            <a:extLst>
              <a:ext uri="{FF2B5EF4-FFF2-40B4-BE49-F238E27FC236}">
                <a16:creationId xmlns:a16="http://schemas.microsoft.com/office/drawing/2014/main" id="{5FEA054A-F191-E34B-8C26-BA11F3F0C090}"/>
              </a:ext>
            </a:extLst>
          </p:cNvPr>
          <p:cNvSpPr>
            <a:spLocks noGrp="1"/>
          </p:cNvSpPr>
          <p:nvPr>
            <p:ph sz="quarter" idx="13"/>
          </p:nvPr>
        </p:nvSpPr>
        <p:spPr>
          <a:xfrm>
            <a:off x="285750" y="1627188"/>
            <a:ext cx="11474450" cy="460692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1768928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woObj" preserve="1">
  <p:cSld name="Dual content">
    <p:spTree>
      <p:nvGrpSpPr>
        <p:cNvPr id="1" name=""/>
        <p:cNvGrpSpPr/>
        <p:nvPr/>
      </p:nvGrpSpPr>
      <p:grpSpPr>
        <a:xfrm>
          <a:off x="0" y="0"/>
          <a:ext cx="0" cy="0"/>
          <a:chOff x="0" y="0"/>
          <a:chExt cx="0" cy="0"/>
        </a:xfrm>
      </p:grpSpPr>
      <p:sp>
        <p:nvSpPr>
          <p:cNvPr id="2" name="Title 1"/>
          <p:cNvSpPr>
            <a:spLocks noGrp="1"/>
          </p:cNvSpPr>
          <p:nvPr>
            <p:ph type="title"/>
          </p:nvPr>
        </p:nvSpPr>
        <p:spPr>
          <a:xfrm>
            <a:off x="2640170" y="365126"/>
            <a:ext cx="8713630" cy="1040342"/>
          </a:xfrm>
        </p:spPr>
        <p:txBody>
          <a:bodyPr/>
          <a:lstStyle>
            <a:lvl1pPr algn="l">
              <a:defRPr/>
            </a:lvl1pPr>
          </a:lstStyle>
          <a:p>
            <a:r>
              <a:rPr lang="en-GB"/>
              <a:t>Click to edit Master title style</a:t>
            </a:r>
          </a:p>
        </p:txBody>
      </p:sp>
      <p:sp>
        <p:nvSpPr>
          <p:cNvPr id="3" name="Content Placeholder 2"/>
          <p:cNvSpPr>
            <a:spLocks noGrp="1"/>
          </p:cNvSpPr>
          <p:nvPr>
            <p:ph sz="half" idx="1"/>
          </p:nvPr>
        </p:nvSpPr>
        <p:spPr>
          <a:xfrm>
            <a:off x="838200" y="1608667"/>
            <a:ext cx="5181600" cy="4568296"/>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p:cNvSpPr>
            <a:spLocks noGrp="1"/>
          </p:cNvSpPr>
          <p:nvPr>
            <p:ph sz="half" idx="2"/>
          </p:nvPr>
        </p:nvSpPr>
        <p:spPr>
          <a:xfrm>
            <a:off x="6172200" y="1608667"/>
            <a:ext cx="5181600" cy="4568296"/>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34125246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653048" y="365125"/>
            <a:ext cx="8702339" cy="1325563"/>
          </a:xfrm>
        </p:spPr>
        <p:txBody>
          <a:bodyPr/>
          <a:lstStyle>
            <a:lvl1pPr algn="l">
              <a:defRPr/>
            </a:lvl1pPr>
          </a:lstStyle>
          <a:p>
            <a:r>
              <a:rPr lang="en-GB"/>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22494081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97420DD-2415-454D-AA0F-DBDA719CBDF3}"/>
              </a:ext>
            </a:extLst>
          </p:cNvPr>
          <p:cNvSpPr>
            <a:spLocks noGrp="1"/>
          </p:cNvSpPr>
          <p:nvPr>
            <p:ph type="title"/>
          </p:nvPr>
        </p:nvSpPr>
        <p:spPr>
          <a:xfrm>
            <a:off x="2549236" y="533614"/>
            <a:ext cx="9210963" cy="888786"/>
          </a:xfrm>
        </p:spPr>
        <p:txBody>
          <a:bodyPr>
            <a:normAutofit/>
          </a:bodyPr>
          <a:lstStyle>
            <a:lvl1pPr algn="l">
              <a:defRPr sz="2800"/>
            </a:lvl1pPr>
          </a:lstStyle>
          <a:p>
            <a:r>
              <a:rPr lang="en-GB"/>
              <a:t>Click to edit Master title style</a:t>
            </a:r>
          </a:p>
        </p:txBody>
      </p:sp>
    </p:spTree>
    <p:extLst>
      <p:ext uri="{BB962C8B-B14F-4D97-AF65-F5344CB8AC3E}">
        <p14:creationId xmlns:p14="http://schemas.microsoft.com/office/powerpoint/2010/main" val="11012830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41680" y="2123676"/>
            <a:ext cx="4027169" cy="1600200"/>
          </a:xfrm>
        </p:spPr>
        <p:txBody>
          <a:bodyPr anchor="t">
            <a:normAutofit/>
          </a:bodyPr>
          <a:lstStyle>
            <a:lvl1pPr algn="l">
              <a:defRPr sz="2800"/>
            </a:lvl1pPr>
          </a:lstStyle>
          <a:p>
            <a:r>
              <a:rPr lang="en-GB"/>
              <a:t>Click to edit Master title style</a:t>
            </a:r>
          </a:p>
        </p:txBody>
      </p:sp>
      <p:sp>
        <p:nvSpPr>
          <p:cNvPr id="4" name="Text Placeholder 3"/>
          <p:cNvSpPr>
            <a:spLocks noGrp="1"/>
          </p:cNvSpPr>
          <p:nvPr>
            <p:ph type="body" sz="half" idx="2"/>
          </p:nvPr>
        </p:nvSpPr>
        <p:spPr>
          <a:xfrm>
            <a:off x="741680" y="3934224"/>
            <a:ext cx="4030345" cy="1934763"/>
          </a:xfrm>
        </p:spPr>
        <p:txBody>
          <a:bodyPr/>
          <a:lstStyle>
            <a:lvl1pPr marL="0" indent="0">
              <a:buNone/>
              <a:defRPr sz="2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3" name="Content Placeholder 2"/>
          <p:cNvSpPr>
            <a:spLocks noGrp="1"/>
          </p:cNvSpPr>
          <p:nvPr>
            <p:ph idx="1"/>
          </p:nvPr>
        </p:nvSpPr>
        <p:spPr>
          <a:xfrm>
            <a:off x="5183188" y="987425"/>
            <a:ext cx="6172200" cy="4873625"/>
          </a:xfrm>
        </p:spPr>
        <p:txBody>
          <a:bodyPr/>
          <a:lstStyle>
            <a:lvl1pPr>
              <a:defRPr sz="2400"/>
            </a:lvl1pPr>
            <a:lvl2pPr>
              <a:defRPr sz="2400"/>
            </a:lvl2pPr>
            <a:lvl3pPr>
              <a:defRPr sz="2400"/>
            </a:lvl3pPr>
            <a:lvl4pPr>
              <a:defRPr sz="2400"/>
            </a:lvl4pPr>
            <a:lvl5pPr>
              <a:defRPr sz="24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23280398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1B9978F3-40AA-B047-B077-E6C1CE004DED}"/>
              </a:ext>
            </a:extLst>
          </p:cNvPr>
          <p:cNvSpPr>
            <a:spLocks noGrp="1"/>
          </p:cNvSpPr>
          <p:nvPr>
            <p:ph type="ctrTitle"/>
          </p:nvPr>
        </p:nvSpPr>
        <p:spPr>
          <a:xfrm>
            <a:off x="690418" y="1657926"/>
            <a:ext cx="6629400" cy="789709"/>
          </a:xfrm>
        </p:spPr>
        <p:txBody>
          <a:bodyPr/>
          <a:lstStyle>
            <a:lvl1pPr algn="l">
              <a:defRPr/>
            </a:lvl1pPr>
          </a:lstStyle>
          <a:p>
            <a:endParaRPr lang="en-GB"/>
          </a:p>
        </p:txBody>
      </p:sp>
      <p:sp>
        <p:nvSpPr>
          <p:cNvPr id="9" name="Subtitle 2">
            <a:extLst>
              <a:ext uri="{FF2B5EF4-FFF2-40B4-BE49-F238E27FC236}">
                <a16:creationId xmlns:a16="http://schemas.microsoft.com/office/drawing/2014/main" id="{157762F7-94EF-0744-BA0E-BF26083BC292}"/>
              </a:ext>
            </a:extLst>
          </p:cNvPr>
          <p:cNvSpPr>
            <a:spLocks noGrp="1"/>
          </p:cNvSpPr>
          <p:nvPr>
            <p:ph type="subTitle" idx="4294967295"/>
          </p:nvPr>
        </p:nvSpPr>
        <p:spPr>
          <a:xfrm>
            <a:off x="690563" y="3016250"/>
            <a:ext cx="5680075" cy="622300"/>
          </a:xfrm>
        </p:spPr>
        <p:txBody>
          <a:bodyPr/>
          <a:lstStyle/>
          <a:p>
            <a:endParaRPr lang="en-GB"/>
          </a:p>
        </p:txBody>
      </p:sp>
    </p:spTree>
    <p:extLst>
      <p:ext uri="{BB962C8B-B14F-4D97-AF65-F5344CB8AC3E}">
        <p14:creationId xmlns:p14="http://schemas.microsoft.com/office/powerpoint/2010/main" val="11842734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only">
    <p:spTree>
      <p:nvGrpSpPr>
        <p:cNvPr id="1" name=""/>
        <p:cNvGrpSpPr/>
        <p:nvPr/>
      </p:nvGrpSpPr>
      <p:grpSpPr>
        <a:xfrm>
          <a:off x="0" y="0"/>
          <a:ext cx="0" cy="0"/>
          <a:chOff x="0" y="0"/>
          <a:chExt cx="0" cy="0"/>
        </a:xfrm>
      </p:grpSpPr>
      <p:sp>
        <p:nvSpPr>
          <p:cNvPr id="16" name="Text Placeholder 6">
            <a:extLst>
              <a:ext uri="{FF2B5EF4-FFF2-40B4-BE49-F238E27FC236}">
                <a16:creationId xmlns:a16="http://schemas.microsoft.com/office/drawing/2014/main" id="{C5A3FE5F-792E-894C-96F2-B918CA1BC699}"/>
              </a:ext>
            </a:extLst>
          </p:cNvPr>
          <p:cNvSpPr>
            <a:spLocks noGrp="1"/>
          </p:cNvSpPr>
          <p:nvPr>
            <p:ph type="body" sz="quarter" idx="14" hasCustomPrompt="1"/>
          </p:nvPr>
        </p:nvSpPr>
        <p:spPr>
          <a:xfrm>
            <a:off x="659567" y="1705342"/>
            <a:ext cx="11100631" cy="4740427"/>
          </a:xfrm>
          <a:prstGeom prst="rect">
            <a:avLst/>
          </a:prstGeom>
        </p:spPr>
        <p:txBody>
          <a:bodyPr/>
          <a:lstStyle>
            <a:lvl1pPr>
              <a:defRPr sz="2400">
                <a:solidFill>
                  <a:srgbClr val="003560"/>
                </a:solidFill>
                <a:latin typeface="Arial" panose="020B0604020202020204" pitchFamily="34" charset="0"/>
                <a:cs typeface="Arial" panose="020B0604020202020204" pitchFamily="34" charset="0"/>
              </a:defRPr>
            </a:lvl1pPr>
            <a:lvl2pPr>
              <a:defRPr sz="2400">
                <a:solidFill>
                  <a:srgbClr val="003560"/>
                </a:solidFill>
                <a:latin typeface="Arial" panose="020B0604020202020204" pitchFamily="34" charset="0"/>
                <a:cs typeface="Arial" panose="020B0604020202020204" pitchFamily="34" charset="0"/>
              </a:defRPr>
            </a:lvl2pPr>
            <a:lvl3pPr>
              <a:defRPr sz="2400" b="0">
                <a:solidFill>
                  <a:srgbClr val="003560"/>
                </a:solidFill>
                <a:latin typeface="Arial" panose="020B0604020202020204" pitchFamily="34" charset="0"/>
                <a:cs typeface="Arial" panose="020B0604020202020204" pitchFamily="34" charset="0"/>
              </a:defRPr>
            </a:lvl3pPr>
            <a:lvl4pPr>
              <a:defRPr sz="2400">
                <a:solidFill>
                  <a:srgbClr val="003560"/>
                </a:solidFill>
                <a:latin typeface="Arial" panose="020B0604020202020204" pitchFamily="34" charset="0"/>
                <a:cs typeface="Arial" panose="020B0604020202020204" pitchFamily="34" charset="0"/>
              </a:defRPr>
            </a:lvl4pPr>
            <a:lvl5pPr>
              <a:defRPr sz="2400">
                <a:solidFill>
                  <a:srgbClr val="003560"/>
                </a:solidFill>
                <a:latin typeface="Arial" panose="020B0604020202020204" pitchFamily="34" charset="0"/>
                <a:cs typeface="Arial" panose="020B0604020202020204" pitchFamily="34" charset="0"/>
              </a:defRPr>
            </a:lvl5pPr>
          </a:lstStyle>
          <a:p>
            <a:pPr lvl="0"/>
            <a:r>
              <a:rPr lang="en-GB"/>
              <a:t>Body text Arial 24pt</a:t>
            </a:r>
            <a:endParaRPr lang="en-US"/>
          </a:p>
        </p:txBody>
      </p:sp>
    </p:spTree>
    <p:extLst>
      <p:ext uri="{BB962C8B-B14F-4D97-AF65-F5344CB8AC3E}">
        <p14:creationId xmlns:p14="http://schemas.microsoft.com/office/powerpoint/2010/main" val="11638103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Marqu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41187957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FA2E3E9-8DBB-5745-BD29-CD970B695CE6}"/>
              </a:ext>
            </a:extLst>
          </p:cNvPr>
          <p:cNvSpPr/>
          <p:nvPr userDrawn="1"/>
        </p:nvSpPr>
        <p:spPr>
          <a:xfrm>
            <a:off x="0" y="0"/>
            <a:ext cx="1219200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noFill/>
              </a:ln>
              <a:solidFill>
                <a:schemeClr val="bg1"/>
              </a:solidFill>
            </a:endParaRPr>
          </a:p>
        </p:txBody>
      </p:sp>
    </p:spTree>
    <p:extLst>
      <p:ext uri="{BB962C8B-B14F-4D97-AF65-F5344CB8AC3E}">
        <p14:creationId xmlns:p14="http://schemas.microsoft.com/office/powerpoint/2010/main" val="5821201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511800" y="681037"/>
            <a:ext cx="5842000" cy="1009651"/>
          </a:xfrm>
          <a:prstGeom prst="rect">
            <a:avLst/>
          </a:prstGeom>
        </p:spPr>
        <p:txBody>
          <a:bodyPr vert="horz" lIns="91440" tIns="45720" rIns="91440" bIns="45720" rtlCol="0" anchor="t">
            <a:normAutofit/>
          </a:bodyPr>
          <a:lstStyle/>
          <a:p>
            <a:r>
              <a:rPr lang="en-GB"/>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F624FB1-CB24-4B4C-BFD4-AD276D9A4059}" type="datetimeFigureOut">
              <a:rPr lang="en-GB" smtClean="0"/>
              <a:t>01/12/2023</a:t>
            </a:fld>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A19F3F6-C255-4AC5-91C2-3F61B6509B36}" type="slidenum">
              <a:rPr lang="en-GB" smtClean="0"/>
              <a:t>‹#›</a:t>
            </a:fld>
            <a:endParaRPr lang="en-GB"/>
          </a:p>
        </p:txBody>
      </p:sp>
      <p:pic>
        <p:nvPicPr>
          <p:cNvPr id="9" name="Picture 8">
            <a:extLst>
              <a:ext uri="{FF2B5EF4-FFF2-40B4-BE49-F238E27FC236}">
                <a16:creationId xmlns:a16="http://schemas.microsoft.com/office/drawing/2014/main" id="{46262A0F-9E49-6B4D-94F3-647B33A25AE7}"/>
              </a:ext>
              <a:ext uri="{C183D7F6-B498-43B3-948B-1728B52AA6E4}">
                <adec:decorative xmlns:adec="http://schemas.microsoft.com/office/drawing/2017/decorative" val="1"/>
              </a:ext>
            </a:extLst>
          </p:cNvPr>
          <p:cNvPicPr>
            <a:picLocks noChangeAspect="1"/>
          </p:cNvPicPr>
          <p:nvPr userDrawn="1"/>
        </p:nvPicPr>
        <p:blipFill>
          <a:blip r:embed="rId11">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635699181"/>
      </p:ext>
    </p:extLst>
  </p:cSld>
  <p:clrMap bg1="lt1" tx1="dk1" bg2="lt2" tx2="dk2" accent1="accent1" accent2="accent2" accent3="accent3" accent4="accent4" accent5="accent5" accent6="accent6" hlink="hlink" folHlink="folHlink"/>
  <p:sldLayoutIdLst>
    <p:sldLayoutId id="2147483683" r:id="rId1"/>
    <p:sldLayoutId id="2147483652" r:id="rId2"/>
    <p:sldLayoutId id="2147483653" r:id="rId3"/>
    <p:sldLayoutId id="2147483654" r:id="rId4"/>
    <p:sldLayoutId id="2147483656" r:id="rId5"/>
    <p:sldLayoutId id="2147483649" r:id="rId6"/>
    <p:sldLayoutId id="2147483684" r:id="rId7"/>
    <p:sldLayoutId id="2147483691" r:id="rId8"/>
    <p:sldLayoutId id="2147483690" r:id="rId9"/>
  </p:sldLayoutIdLst>
  <p:txStyles>
    <p:titleStyle>
      <a:lvl1pPr algn="r" defTabSz="914400" rtl="0" eaLnBrk="1" latinLnBrk="0" hangingPunct="1">
        <a:lnSpc>
          <a:spcPct val="90000"/>
        </a:lnSpc>
        <a:spcBef>
          <a:spcPct val="0"/>
        </a:spcBef>
        <a:buNone/>
        <a:defRPr sz="2800" b="1" kern="1200">
          <a:solidFill>
            <a:schemeClr val="accent1">
              <a:lumMod val="50000"/>
            </a:schemeClr>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accent1">
              <a:lumMod val="50000"/>
            </a:schemeClr>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lumMod val="50000"/>
            </a:schemeClr>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lumMod val="50000"/>
            </a:schemeClr>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lumMod val="50000"/>
            </a:schemeClr>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lumMod val="50000"/>
            </a:schemeClr>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5.xml"/><Relationship Id="rId1" Type="http://schemas.openxmlformats.org/officeDocument/2006/relationships/slideLayout" Target="../slideLayouts/slideLayout1.xml"/><Relationship Id="rId4" Type="http://schemas.openxmlformats.org/officeDocument/2006/relationships/image" Target="../media/image67.png"/></Relationships>
</file>

<file path=ppt/slides/_rels/slide10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7.xml"/><Relationship Id="rId1" Type="http://schemas.openxmlformats.org/officeDocument/2006/relationships/slideLayout" Target="../slideLayouts/slideLayout1.xml"/><Relationship Id="rId4" Type="http://schemas.openxmlformats.org/officeDocument/2006/relationships/image" Target="../media/image73.png"/></Relationships>
</file>

<file path=ppt/slides/_rels/slide10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8.xml"/><Relationship Id="rId1" Type="http://schemas.openxmlformats.org/officeDocument/2006/relationships/slideLayout" Target="../slideLayouts/slideLayout1.xml"/><Relationship Id="rId5" Type="http://schemas.openxmlformats.org/officeDocument/2006/relationships/image" Target="../media/image67.png"/><Relationship Id="rId4" Type="http://schemas.openxmlformats.org/officeDocument/2006/relationships/image" Target="../media/image75.png"/></Relationships>
</file>

<file path=ppt/slides/_rels/slide10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9.xml"/><Relationship Id="rId1" Type="http://schemas.openxmlformats.org/officeDocument/2006/relationships/slideLayout" Target="../slideLayouts/slideLayout1.xml"/><Relationship Id="rId4" Type="http://schemas.openxmlformats.org/officeDocument/2006/relationships/image" Target="../media/image76.png"/></Relationships>
</file>

<file path=ppt/slides/_rels/slide10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41.xml"/><Relationship Id="rId1" Type="http://schemas.openxmlformats.org/officeDocument/2006/relationships/slideLayout" Target="../slideLayouts/slideLayout1.xml"/><Relationship Id="rId5" Type="http://schemas.openxmlformats.org/officeDocument/2006/relationships/image" Target="../media/image80.png"/><Relationship Id="rId4" Type="http://schemas.openxmlformats.org/officeDocument/2006/relationships/image" Target="../media/image79.png"/></Relationships>
</file>

<file path=ppt/slides/_rels/slide10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2.xml"/><Relationship Id="rId1" Type="http://schemas.openxmlformats.org/officeDocument/2006/relationships/slideLayout" Target="../slideLayouts/slideLayout1.xml"/><Relationship Id="rId5" Type="http://schemas.openxmlformats.org/officeDocument/2006/relationships/image" Target="../media/image82.png"/><Relationship Id="rId4" Type="http://schemas.openxmlformats.org/officeDocument/2006/relationships/image" Target="../media/image81.png"/></Relationships>
</file>

<file path=ppt/slides/_rels/slide10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43.xml"/><Relationship Id="rId1" Type="http://schemas.openxmlformats.org/officeDocument/2006/relationships/slideLayout" Target="../slideLayouts/slideLayout1.xml"/><Relationship Id="rId5" Type="http://schemas.openxmlformats.org/officeDocument/2006/relationships/image" Target="../media/image81.png"/><Relationship Id="rId4" Type="http://schemas.openxmlformats.org/officeDocument/2006/relationships/image" Target="../media/image78.png"/></Relationships>
</file>

<file path=ppt/slides/_rels/slide109.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44.xml"/><Relationship Id="rId1" Type="http://schemas.openxmlformats.org/officeDocument/2006/relationships/slideLayout" Target="../slideLayouts/slideLayout1.xml"/><Relationship Id="rId5" Type="http://schemas.openxmlformats.org/officeDocument/2006/relationships/image" Target="../media/image81.png"/><Relationship Id="rId4" Type="http://schemas.openxmlformats.org/officeDocument/2006/relationships/image" Target="../media/image7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45.xml"/><Relationship Id="rId1" Type="http://schemas.openxmlformats.org/officeDocument/2006/relationships/slideLayout" Target="../slideLayouts/slideLayout1.xml"/><Relationship Id="rId6" Type="http://schemas.openxmlformats.org/officeDocument/2006/relationships/image" Target="../media/image84.jpeg"/><Relationship Id="rId5" Type="http://schemas.openxmlformats.org/officeDocument/2006/relationships/image" Target="../media/image81.png"/><Relationship Id="rId4" Type="http://schemas.openxmlformats.org/officeDocument/2006/relationships/image" Target="../media/image78.png"/></Relationships>
</file>

<file path=ppt/slides/_rels/slide111.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112.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113.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114.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11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50.xml"/><Relationship Id="rId1" Type="http://schemas.openxmlformats.org/officeDocument/2006/relationships/slideLayout" Target="../slideLayouts/slideLayout1.xml"/><Relationship Id="rId4" Type="http://schemas.openxmlformats.org/officeDocument/2006/relationships/image" Target="../media/image89.png"/></Relationships>
</file>

<file path=ppt/slides/_rels/slide116.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51.xml"/><Relationship Id="rId1" Type="http://schemas.openxmlformats.org/officeDocument/2006/relationships/slideLayout" Target="../slideLayouts/slideLayout1.xml"/><Relationship Id="rId5" Type="http://schemas.openxmlformats.org/officeDocument/2006/relationships/image" Target="../media/image92.png"/><Relationship Id="rId4" Type="http://schemas.openxmlformats.org/officeDocument/2006/relationships/image" Target="../media/image91.png"/></Relationships>
</file>

<file path=ppt/slides/_rels/slide117.xml.rels><?xml version="1.0" encoding="UTF-8" standalone="yes"?>
<Relationships xmlns="http://schemas.openxmlformats.org/package/2006/relationships"><Relationship Id="rId3" Type="http://schemas.openxmlformats.org/officeDocument/2006/relationships/image" Target="../media/image93.jpeg"/><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11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3.xml"/><Relationship Id="rId1" Type="http://schemas.openxmlformats.org/officeDocument/2006/relationships/slideLayout" Target="../slideLayouts/slideLayout1.xml"/><Relationship Id="rId4" Type="http://schemas.openxmlformats.org/officeDocument/2006/relationships/image" Target="../media/image94.png"/></Relationships>
</file>

<file path=ppt/slides/_rels/slide119.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54.xml"/><Relationship Id="rId1" Type="http://schemas.openxmlformats.org/officeDocument/2006/relationships/slideLayout" Target="../slideLayouts/slideLayout1.xml"/><Relationship Id="rId4" Type="http://schemas.openxmlformats.org/officeDocument/2006/relationships/image" Target="../media/image9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55.xml"/><Relationship Id="rId1" Type="http://schemas.openxmlformats.org/officeDocument/2006/relationships/slideLayout" Target="../slideLayouts/slideLayout1.xml"/><Relationship Id="rId5" Type="http://schemas.openxmlformats.org/officeDocument/2006/relationships/image" Target="../media/image97.png"/><Relationship Id="rId4" Type="http://schemas.openxmlformats.org/officeDocument/2006/relationships/image" Target="../media/image94.png"/></Relationships>
</file>

<file path=ppt/slides/_rels/slide121.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122.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57.xml"/><Relationship Id="rId1" Type="http://schemas.openxmlformats.org/officeDocument/2006/relationships/slideLayout" Target="../slideLayouts/slideLayout1.xml"/><Relationship Id="rId4" Type="http://schemas.openxmlformats.org/officeDocument/2006/relationships/image" Target="../media/image67.png"/></Relationships>
</file>

<file path=ppt/slides/_rels/slide123.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12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9.xml"/><Relationship Id="rId1" Type="http://schemas.openxmlformats.org/officeDocument/2006/relationships/slideLayout" Target="../slideLayouts/slideLayout1.xml"/><Relationship Id="rId5" Type="http://schemas.openxmlformats.org/officeDocument/2006/relationships/image" Target="../media/image100.png"/><Relationship Id="rId4" Type="http://schemas.openxmlformats.org/officeDocument/2006/relationships/image" Target="../media/image94.png"/></Relationships>
</file>

<file path=ppt/slides/_rels/slide125.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128.xml.rels><?xml version="1.0" encoding="UTF-8" standalone="yes"?>
<Relationships xmlns="http://schemas.openxmlformats.org/package/2006/relationships"><Relationship Id="rId3" Type="http://schemas.openxmlformats.org/officeDocument/2006/relationships/image" Target="../media/image102.jpeg"/><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129.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xml"/></Relationships>
</file>

<file path=ppt/slides/_rels/slide130.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131.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132.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133.xml.rels><?xml version="1.0" encoding="UTF-8" standalone="yes"?>
<Relationships xmlns="http://schemas.openxmlformats.org/package/2006/relationships"><Relationship Id="rId3" Type="http://schemas.openxmlformats.org/officeDocument/2006/relationships/image" Target="../media/image106.jpeg"/><Relationship Id="rId2" Type="http://schemas.openxmlformats.org/officeDocument/2006/relationships/notesSlide" Target="../notesSlides/notesSlide68.xml"/><Relationship Id="rId1" Type="http://schemas.openxmlformats.org/officeDocument/2006/relationships/slideLayout" Target="../slideLayouts/slideLayout1.xml"/></Relationships>
</file>

<file path=ppt/slides/_rels/slide134.xml.rels><?xml version="1.0" encoding="UTF-8" standalone="yes"?>
<Relationships xmlns="http://schemas.openxmlformats.org/package/2006/relationships"><Relationship Id="rId3" Type="http://schemas.openxmlformats.org/officeDocument/2006/relationships/image" Target="../media/image107.jpeg"/><Relationship Id="rId2" Type="http://schemas.openxmlformats.org/officeDocument/2006/relationships/notesSlide" Target="../notesSlides/notesSlide69.xml"/><Relationship Id="rId1" Type="http://schemas.openxmlformats.org/officeDocument/2006/relationships/slideLayout" Target="../slideLayouts/slideLayout7.xml"/><Relationship Id="rId6" Type="http://schemas.openxmlformats.org/officeDocument/2006/relationships/image" Target="../media/image110.png"/><Relationship Id="rId5" Type="http://schemas.openxmlformats.org/officeDocument/2006/relationships/image" Target="../media/image109.png"/><Relationship Id="rId4" Type="http://schemas.openxmlformats.org/officeDocument/2006/relationships/image" Target="../media/image10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github.com/vinnydavies/presentations" TargetMode="External"/><Relationship Id="rId1" Type="http://schemas.openxmlformats.org/officeDocument/2006/relationships/slideLayout" Target="../slideLayouts/slideLayout1.xml"/><Relationship Id="rId4" Type="http://schemas.openxmlformats.org/officeDocument/2006/relationships/hyperlink" Target="https://eprints.gla.ac.uk/292812/" TargetMode="Externa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7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hyperlink" Target="#xkcd-1296-git-commit"/></Relationships>
</file>

<file path=ppt/slides/_rels/slide8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hyperlink" Target="https://mmaksimovic.dev/" TargetMode="Externa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61.png"/></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64.png"/></Relationships>
</file>

<file path=ppt/slides/_rels/slide9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2.xml"/><Relationship Id="rId1" Type="http://schemas.openxmlformats.org/officeDocument/2006/relationships/slideLayout" Target="../slideLayouts/slideLayout1.xml"/><Relationship Id="rId4" Type="http://schemas.openxmlformats.org/officeDocument/2006/relationships/image" Target="../media/image67.png"/></Relationships>
</file>

<file path=ppt/slides/_rels/slide9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The Gilbert Scott Building">
            <a:extLst>
              <a:ext uri="{FF2B5EF4-FFF2-40B4-BE49-F238E27FC236}">
                <a16:creationId xmlns:a16="http://schemas.microsoft.com/office/drawing/2014/main" id="{FF1A23DB-72C1-9274-CD20-393ED61693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690418" y="1657926"/>
            <a:ext cx="7158182" cy="789709"/>
          </a:xfrm>
        </p:spPr>
        <p:txBody>
          <a:bodyPr>
            <a:normAutofit fontScale="90000"/>
          </a:bodyPr>
          <a:lstStyle/>
          <a:p>
            <a:r>
              <a:rPr lang="en-GB" sz="3600">
                <a:solidFill>
                  <a:schemeClr val="tx1"/>
                </a:solidFill>
              </a:rPr>
              <a:t>An Introduction to Version Control</a:t>
            </a:r>
          </a:p>
        </p:txBody>
      </p:sp>
      <p:sp>
        <p:nvSpPr>
          <p:cNvPr id="3" name="Subtitle 2"/>
          <p:cNvSpPr>
            <a:spLocks noGrp="1"/>
          </p:cNvSpPr>
          <p:nvPr>
            <p:ph type="subTitle" idx="4294967295"/>
          </p:nvPr>
        </p:nvSpPr>
        <p:spPr>
          <a:xfrm>
            <a:off x="690418" y="2569936"/>
            <a:ext cx="7158182" cy="622300"/>
          </a:xfrm>
        </p:spPr>
        <p:txBody>
          <a:bodyPr>
            <a:normAutofit fontScale="92500"/>
          </a:bodyPr>
          <a:lstStyle/>
          <a:p>
            <a:pPr marL="0" indent="0">
              <a:buNone/>
            </a:pPr>
            <a:r>
              <a:rPr lang="en-GB" i="1">
                <a:solidFill>
                  <a:schemeClr val="tx1"/>
                </a:solidFill>
              </a:rPr>
              <a:t>A training presentation to support the Using Git course</a:t>
            </a:r>
          </a:p>
        </p:txBody>
      </p:sp>
    </p:spTree>
    <p:extLst>
      <p:ext uri="{BB962C8B-B14F-4D97-AF65-F5344CB8AC3E}">
        <p14:creationId xmlns:p14="http://schemas.microsoft.com/office/powerpoint/2010/main" val="42441715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FD2E1-B3DB-A686-AFC1-8A3C3C52CBD0}"/>
              </a:ext>
            </a:extLst>
          </p:cNvPr>
          <p:cNvSpPr>
            <a:spLocks noGrp="1"/>
          </p:cNvSpPr>
          <p:nvPr>
            <p:ph type="title"/>
          </p:nvPr>
        </p:nvSpPr>
        <p:spPr/>
        <p:txBody>
          <a:bodyPr/>
          <a:lstStyle/>
          <a:p>
            <a:r>
              <a:rPr lang="en-GB"/>
              <a:t>Sign up for GitHub</a:t>
            </a:r>
          </a:p>
        </p:txBody>
      </p:sp>
      <p:sp>
        <p:nvSpPr>
          <p:cNvPr id="3" name="Content Placeholder 2">
            <a:extLst>
              <a:ext uri="{FF2B5EF4-FFF2-40B4-BE49-F238E27FC236}">
                <a16:creationId xmlns:a16="http://schemas.microsoft.com/office/drawing/2014/main" id="{2C6B92F1-7C4E-5F90-E0D3-8906B67B25A9}"/>
              </a:ext>
            </a:extLst>
          </p:cNvPr>
          <p:cNvSpPr>
            <a:spLocks noGrp="1"/>
          </p:cNvSpPr>
          <p:nvPr>
            <p:ph sz="quarter" idx="13"/>
          </p:nvPr>
        </p:nvSpPr>
        <p:spPr>
          <a:xfrm>
            <a:off x="285749" y="1627188"/>
            <a:ext cx="11705359" cy="4606925"/>
          </a:xfrm>
        </p:spPr>
        <p:txBody>
          <a:bodyPr/>
          <a:lstStyle/>
          <a:p>
            <a:r>
              <a:rPr lang="en-GB"/>
              <a:t>You can sign up for GitHub for free</a:t>
            </a:r>
          </a:p>
          <a:p>
            <a:r>
              <a:rPr lang="en-GB"/>
              <a:t>You can also download the desktop for free</a:t>
            </a:r>
          </a:p>
          <a:p>
            <a:r>
              <a:rPr lang="en-GB"/>
              <a:t>There are other GUIs that you can use as well – Vinny uses </a:t>
            </a:r>
            <a:r>
              <a:rPr lang="en-GB" err="1"/>
              <a:t>Sourcetree</a:t>
            </a:r>
            <a:r>
              <a:rPr lang="en-GB"/>
              <a:t>, I use GitHub Desktop.</a:t>
            </a:r>
          </a:p>
        </p:txBody>
      </p:sp>
      <p:pic>
        <p:nvPicPr>
          <p:cNvPr id="6" name="Picture 5">
            <a:extLst>
              <a:ext uri="{FF2B5EF4-FFF2-40B4-BE49-F238E27FC236}">
                <a16:creationId xmlns:a16="http://schemas.microsoft.com/office/drawing/2014/main" id="{9E4CBF89-FF58-73A7-553A-1077487FC1FE}"/>
              </a:ext>
            </a:extLst>
          </p:cNvPr>
          <p:cNvPicPr>
            <a:picLocks noChangeAspect="1"/>
          </p:cNvPicPr>
          <p:nvPr/>
        </p:nvPicPr>
        <p:blipFill>
          <a:blip r:embed="rId2"/>
          <a:stretch>
            <a:fillRect/>
          </a:stretch>
        </p:blipFill>
        <p:spPr>
          <a:xfrm>
            <a:off x="3115488" y="3168655"/>
            <a:ext cx="5961023" cy="3564655"/>
          </a:xfrm>
          <a:prstGeom prst="rect">
            <a:avLst/>
          </a:prstGeom>
        </p:spPr>
      </p:pic>
    </p:spTree>
    <p:extLst>
      <p:ext uri="{BB962C8B-B14F-4D97-AF65-F5344CB8AC3E}">
        <p14:creationId xmlns:p14="http://schemas.microsoft.com/office/powerpoint/2010/main" val="404941011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FD2E1-B3DB-A686-AFC1-8A3C3C52CBD0}"/>
              </a:ext>
            </a:extLst>
          </p:cNvPr>
          <p:cNvSpPr>
            <a:spLocks noGrp="1"/>
          </p:cNvSpPr>
          <p:nvPr>
            <p:ph type="title"/>
          </p:nvPr>
        </p:nvSpPr>
        <p:spPr/>
        <p:txBody>
          <a:bodyPr/>
          <a:lstStyle/>
          <a:p>
            <a:r>
              <a:rPr lang="en-GB"/>
              <a:t>Branching</a:t>
            </a:r>
          </a:p>
        </p:txBody>
      </p:sp>
      <p:sp>
        <p:nvSpPr>
          <p:cNvPr id="3" name="Content Placeholder 2">
            <a:extLst>
              <a:ext uri="{FF2B5EF4-FFF2-40B4-BE49-F238E27FC236}">
                <a16:creationId xmlns:a16="http://schemas.microsoft.com/office/drawing/2014/main" id="{D5BD5FDA-BA44-9ED2-3B2C-4510B9C3293E}"/>
              </a:ext>
            </a:extLst>
          </p:cNvPr>
          <p:cNvSpPr>
            <a:spLocks noGrp="1"/>
          </p:cNvSpPr>
          <p:nvPr>
            <p:ph sz="quarter" idx="13"/>
          </p:nvPr>
        </p:nvSpPr>
        <p:spPr>
          <a:xfrm>
            <a:off x="285749" y="1627188"/>
            <a:ext cx="11705359" cy="5113246"/>
          </a:xfrm>
        </p:spPr>
        <p:txBody>
          <a:bodyPr/>
          <a:lstStyle/>
          <a:p>
            <a:r>
              <a:rPr lang="en-GB"/>
              <a:t>The rejoining of the branches themselves then becomes a commit on the        branch, as this is the one we are updating</a:t>
            </a:r>
          </a:p>
          <a:p>
            <a:r>
              <a:rPr lang="en-GB"/>
              <a:t>In our Gitgraph, we that by the lines link the two branches, but the update is vertically aligned with our ‘main’ branch</a:t>
            </a:r>
          </a:p>
        </p:txBody>
      </p:sp>
      <p:pic>
        <p:nvPicPr>
          <p:cNvPr id="6" name="Picture 5">
            <a:extLst>
              <a:ext uri="{FF2B5EF4-FFF2-40B4-BE49-F238E27FC236}">
                <a16:creationId xmlns:a16="http://schemas.microsoft.com/office/drawing/2014/main" id="{9C027179-8FED-D219-A832-31360056B152}"/>
              </a:ext>
            </a:extLst>
          </p:cNvPr>
          <p:cNvPicPr>
            <a:picLocks noChangeAspect="1"/>
          </p:cNvPicPr>
          <p:nvPr/>
        </p:nvPicPr>
        <p:blipFill>
          <a:blip r:embed="rId3"/>
          <a:stretch>
            <a:fillRect/>
          </a:stretch>
        </p:blipFill>
        <p:spPr>
          <a:xfrm>
            <a:off x="3629025" y="3907155"/>
            <a:ext cx="4933950" cy="1847850"/>
          </a:xfrm>
          <a:prstGeom prst="rect">
            <a:avLst/>
          </a:prstGeom>
        </p:spPr>
      </p:pic>
      <p:pic>
        <p:nvPicPr>
          <p:cNvPr id="7" name="Picture 6">
            <a:extLst>
              <a:ext uri="{FF2B5EF4-FFF2-40B4-BE49-F238E27FC236}">
                <a16:creationId xmlns:a16="http://schemas.microsoft.com/office/drawing/2014/main" id="{EE6117A1-1DDF-6CC2-85A8-42E472427D5B}"/>
              </a:ext>
            </a:extLst>
          </p:cNvPr>
          <p:cNvPicPr>
            <a:picLocks noChangeAspect="1"/>
          </p:cNvPicPr>
          <p:nvPr/>
        </p:nvPicPr>
        <p:blipFill rotWithShape="1">
          <a:blip r:embed="rId4"/>
          <a:srcRect l="8309" r="17817"/>
          <a:stretch/>
        </p:blipFill>
        <p:spPr>
          <a:xfrm>
            <a:off x="10546081" y="1528875"/>
            <a:ext cx="879565" cy="561975"/>
          </a:xfrm>
          <a:prstGeom prst="rect">
            <a:avLst/>
          </a:prstGeom>
        </p:spPr>
      </p:pic>
    </p:spTree>
    <p:extLst>
      <p:ext uri="{BB962C8B-B14F-4D97-AF65-F5344CB8AC3E}">
        <p14:creationId xmlns:p14="http://schemas.microsoft.com/office/powerpoint/2010/main" val="340243793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FD2E1-B3DB-A686-AFC1-8A3C3C52CBD0}"/>
              </a:ext>
            </a:extLst>
          </p:cNvPr>
          <p:cNvSpPr>
            <a:spLocks noGrp="1"/>
          </p:cNvSpPr>
          <p:nvPr>
            <p:ph type="title"/>
          </p:nvPr>
        </p:nvSpPr>
        <p:spPr/>
        <p:txBody>
          <a:bodyPr/>
          <a:lstStyle/>
          <a:p>
            <a:r>
              <a:rPr lang="en-GB"/>
              <a:t>Branching</a:t>
            </a:r>
          </a:p>
        </p:txBody>
      </p:sp>
      <p:sp>
        <p:nvSpPr>
          <p:cNvPr id="3" name="Content Placeholder 2">
            <a:extLst>
              <a:ext uri="{FF2B5EF4-FFF2-40B4-BE49-F238E27FC236}">
                <a16:creationId xmlns:a16="http://schemas.microsoft.com/office/drawing/2014/main" id="{D5BD5FDA-BA44-9ED2-3B2C-4510B9C3293E}"/>
              </a:ext>
            </a:extLst>
          </p:cNvPr>
          <p:cNvSpPr>
            <a:spLocks noGrp="1"/>
          </p:cNvSpPr>
          <p:nvPr>
            <p:ph sz="quarter" idx="13"/>
          </p:nvPr>
        </p:nvSpPr>
        <p:spPr>
          <a:xfrm>
            <a:off x="285749" y="1627188"/>
            <a:ext cx="11705359" cy="5113246"/>
          </a:xfrm>
        </p:spPr>
        <p:txBody>
          <a:bodyPr/>
          <a:lstStyle/>
          <a:p>
            <a:r>
              <a:rPr lang="en-GB"/>
              <a:t>After checking we have successfully merged, its then good to delete the old branch</a:t>
            </a:r>
          </a:p>
        </p:txBody>
      </p:sp>
      <p:pic>
        <p:nvPicPr>
          <p:cNvPr id="4" name="Picture 2">
            <a:extLst>
              <a:ext uri="{FF2B5EF4-FFF2-40B4-BE49-F238E27FC236}">
                <a16:creationId xmlns:a16="http://schemas.microsoft.com/office/drawing/2014/main" id="{58AC7388-144B-91AF-432A-938B6FABB1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85251" y="2597105"/>
            <a:ext cx="5421500" cy="37272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293182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FD2E1-B3DB-A686-AFC1-8A3C3C52CBD0}"/>
              </a:ext>
            </a:extLst>
          </p:cNvPr>
          <p:cNvSpPr>
            <a:spLocks noGrp="1"/>
          </p:cNvSpPr>
          <p:nvPr>
            <p:ph type="title"/>
          </p:nvPr>
        </p:nvSpPr>
        <p:spPr/>
        <p:txBody>
          <a:bodyPr/>
          <a:lstStyle/>
          <a:p>
            <a:r>
              <a:rPr lang="en-GB"/>
              <a:t>Branching</a:t>
            </a:r>
          </a:p>
        </p:txBody>
      </p:sp>
      <p:sp>
        <p:nvSpPr>
          <p:cNvPr id="3" name="Content Placeholder 2">
            <a:extLst>
              <a:ext uri="{FF2B5EF4-FFF2-40B4-BE49-F238E27FC236}">
                <a16:creationId xmlns:a16="http://schemas.microsoft.com/office/drawing/2014/main" id="{D5BD5FDA-BA44-9ED2-3B2C-4510B9C3293E}"/>
              </a:ext>
            </a:extLst>
          </p:cNvPr>
          <p:cNvSpPr>
            <a:spLocks noGrp="1"/>
          </p:cNvSpPr>
          <p:nvPr>
            <p:ph sz="quarter" idx="13"/>
          </p:nvPr>
        </p:nvSpPr>
        <p:spPr>
          <a:xfrm>
            <a:off x="285749" y="1627188"/>
            <a:ext cx="11705359" cy="5113246"/>
          </a:xfrm>
        </p:spPr>
        <p:txBody>
          <a:bodyPr/>
          <a:lstStyle/>
          <a:p>
            <a:r>
              <a:rPr lang="en-GB"/>
              <a:t> A slightly more complex situation occurs when we try to make change to two branches and then merge</a:t>
            </a:r>
          </a:p>
          <a:p>
            <a:r>
              <a:rPr lang="en-GB"/>
              <a:t>Let’s create a new branch converting the ! to a ?</a:t>
            </a:r>
          </a:p>
        </p:txBody>
      </p:sp>
      <p:pic>
        <p:nvPicPr>
          <p:cNvPr id="6" name="Picture 5">
            <a:extLst>
              <a:ext uri="{FF2B5EF4-FFF2-40B4-BE49-F238E27FC236}">
                <a16:creationId xmlns:a16="http://schemas.microsoft.com/office/drawing/2014/main" id="{41756641-3B0B-4409-2E0C-6D21FD55943E}"/>
              </a:ext>
            </a:extLst>
          </p:cNvPr>
          <p:cNvPicPr>
            <a:picLocks noChangeAspect="1"/>
          </p:cNvPicPr>
          <p:nvPr/>
        </p:nvPicPr>
        <p:blipFill>
          <a:blip r:embed="rId3"/>
          <a:stretch>
            <a:fillRect/>
          </a:stretch>
        </p:blipFill>
        <p:spPr>
          <a:xfrm>
            <a:off x="5011592" y="3065145"/>
            <a:ext cx="2143125" cy="1581150"/>
          </a:xfrm>
          <a:prstGeom prst="rect">
            <a:avLst/>
          </a:prstGeom>
        </p:spPr>
      </p:pic>
      <p:pic>
        <p:nvPicPr>
          <p:cNvPr id="8" name="Picture 7">
            <a:extLst>
              <a:ext uri="{FF2B5EF4-FFF2-40B4-BE49-F238E27FC236}">
                <a16:creationId xmlns:a16="http://schemas.microsoft.com/office/drawing/2014/main" id="{E110FB35-4024-F2C7-7E42-671B207FD850}"/>
              </a:ext>
            </a:extLst>
          </p:cNvPr>
          <p:cNvPicPr>
            <a:picLocks noChangeAspect="1"/>
          </p:cNvPicPr>
          <p:nvPr/>
        </p:nvPicPr>
        <p:blipFill>
          <a:blip r:embed="rId4"/>
          <a:stretch>
            <a:fillRect/>
          </a:stretch>
        </p:blipFill>
        <p:spPr>
          <a:xfrm>
            <a:off x="2904785" y="4646295"/>
            <a:ext cx="6382430" cy="2026168"/>
          </a:xfrm>
          <a:prstGeom prst="rect">
            <a:avLst/>
          </a:prstGeom>
        </p:spPr>
      </p:pic>
    </p:spTree>
    <p:extLst>
      <p:ext uri="{BB962C8B-B14F-4D97-AF65-F5344CB8AC3E}">
        <p14:creationId xmlns:p14="http://schemas.microsoft.com/office/powerpoint/2010/main" val="366902531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FD2E1-B3DB-A686-AFC1-8A3C3C52CBD0}"/>
              </a:ext>
            </a:extLst>
          </p:cNvPr>
          <p:cNvSpPr>
            <a:spLocks noGrp="1"/>
          </p:cNvSpPr>
          <p:nvPr>
            <p:ph type="title"/>
          </p:nvPr>
        </p:nvSpPr>
        <p:spPr/>
        <p:txBody>
          <a:bodyPr/>
          <a:lstStyle/>
          <a:p>
            <a:r>
              <a:rPr lang="en-GB"/>
              <a:t>Branching</a:t>
            </a:r>
          </a:p>
        </p:txBody>
      </p:sp>
      <p:sp>
        <p:nvSpPr>
          <p:cNvPr id="3" name="Content Placeholder 2">
            <a:extLst>
              <a:ext uri="{FF2B5EF4-FFF2-40B4-BE49-F238E27FC236}">
                <a16:creationId xmlns:a16="http://schemas.microsoft.com/office/drawing/2014/main" id="{D5BD5FDA-BA44-9ED2-3B2C-4510B9C3293E}"/>
              </a:ext>
            </a:extLst>
          </p:cNvPr>
          <p:cNvSpPr>
            <a:spLocks noGrp="1"/>
          </p:cNvSpPr>
          <p:nvPr>
            <p:ph sz="quarter" idx="13"/>
          </p:nvPr>
        </p:nvSpPr>
        <p:spPr>
          <a:xfrm>
            <a:off x="285749" y="1627188"/>
            <a:ext cx="11705359" cy="5113246"/>
          </a:xfrm>
        </p:spPr>
        <p:txBody>
          <a:bodyPr/>
          <a:lstStyle/>
          <a:p>
            <a:r>
              <a:rPr lang="en-GB"/>
              <a:t> Say we then updating the file on                  and get the following</a:t>
            </a:r>
          </a:p>
          <a:p>
            <a:endParaRPr lang="en-GB"/>
          </a:p>
          <a:p>
            <a:endParaRPr lang="en-GB"/>
          </a:p>
          <a:p>
            <a:endParaRPr lang="en-GB"/>
          </a:p>
          <a:p>
            <a:endParaRPr lang="en-GB"/>
          </a:p>
          <a:p>
            <a:endParaRPr lang="en-GB"/>
          </a:p>
          <a:p>
            <a:r>
              <a:rPr lang="en-GB"/>
              <a:t>Switching back to             then causes problems if you don’t commit your changes first</a:t>
            </a:r>
          </a:p>
          <a:p>
            <a:r>
              <a:rPr lang="en-GB"/>
              <a:t>GitHub Desktop allows us to automate stashing in various formats at this point</a:t>
            </a:r>
          </a:p>
        </p:txBody>
      </p:sp>
      <p:pic>
        <p:nvPicPr>
          <p:cNvPr id="5" name="Picture 4">
            <a:extLst>
              <a:ext uri="{FF2B5EF4-FFF2-40B4-BE49-F238E27FC236}">
                <a16:creationId xmlns:a16="http://schemas.microsoft.com/office/drawing/2014/main" id="{D30CC184-1565-BD01-5432-D00FEC4BDFF4}"/>
              </a:ext>
            </a:extLst>
          </p:cNvPr>
          <p:cNvPicPr>
            <a:picLocks noChangeAspect="1"/>
          </p:cNvPicPr>
          <p:nvPr/>
        </p:nvPicPr>
        <p:blipFill rotWithShape="1">
          <a:blip r:embed="rId3"/>
          <a:srcRect r="16137"/>
          <a:stretch/>
        </p:blipFill>
        <p:spPr>
          <a:xfrm>
            <a:off x="5141595" y="1627188"/>
            <a:ext cx="1294039" cy="485775"/>
          </a:xfrm>
          <a:prstGeom prst="rect">
            <a:avLst/>
          </a:prstGeom>
        </p:spPr>
      </p:pic>
      <p:pic>
        <p:nvPicPr>
          <p:cNvPr id="9" name="Picture 8">
            <a:extLst>
              <a:ext uri="{FF2B5EF4-FFF2-40B4-BE49-F238E27FC236}">
                <a16:creationId xmlns:a16="http://schemas.microsoft.com/office/drawing/2014/main" id="{43E30A3C-5305-FC24-8AE7-E1CBE2766F99}"/>
              </a:ext>
            </a:extLst>
          </p:cNvPr>
          <p:cNvPicPr>
            <a:picLocks noChangeAspect="1"/>
          </p:cNvPicPr>
          <p:nvPr/>
        </p:nvPicPr>
        <p:blipFill>
          <a:blip r:embed="rId4"/>
          <a:stretch>
            <a:fillRect/>
          </a:stretch>
        </p:blipFill>
        <p:spPr>
          <a:xfrm>
            <a:off x="4713174" y="2317751"/>
            <a:ext cx="2765652" cy="1494947"/>
          </a:xfrm>
          <a:prstGeom prst="rect">
            <a:avLst/>
          </a:prstGeom>
        </p:spPr>
      </p:pic>
      <p:pic>
        <p:nvPicPr>
          <p:cNvPr id="11" name="Picture 10">
            <a:extLst>
              <a:ext uri="{FF2B5EF4-FFF2-40B4-BE49-F238E27FC236}">
                <a16:creationId xmlns:a16="http://schemas.microsoft.com/office/drawing/2014/main" id="{6068726C-6541-9855-A40A-1F879BD09206}"/>
              </a:ext>
            </a:extLst>
          </p:cNvPr>
          <p:cNvPicPr>
            <a:picLocks noChangeAspect="1"/>
          </p:cNvPicPr>
          <p:nvPr/>
        </p:nvPicPr>
        <p:blipFill rotWithShape="1">
          <a:blip r:embed="rId5"/>
          <a:srcRect l="8309" r="17817"/>
          <a:stretch/>
        </p:blipFill>
        <p:spPr>
          <a:xfrm>
            <a:off x="3065418" y="4289493"/>
            <a:ext cx="879565" cy="561975"/>
          </a:xfrm>
          <a:prstGeom prst="rect">
            <a:avLst/>
          </a:prstGeom>
        </p:spPr>
      </p:pic>
    </p:spTree>
    <p:extLst>
      <p:ext uri="{BB962C8B-B14F-4D97-AF65-F5344CB8AC3E}">
        <p14:creationId xmlns:p14="http://schemas.microsoft.com/office/powerpoint/2010/main" val="265652592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FD2E1-B3DB-A686-AFC1-8A3C3C52CBD0}"/>
              </a:ext>
            </a:extLst>
          </p:cNvPr>
          <p:cNvSpPr>
            <a:spLocks noGrp="1"/>
          </p:cNvSpPr>
          <p:nvPr>
            <p:ph type="title"/>
          </p:nvPr>
        </p:nvSpPr>
        <p:spPr/>
        <p:txBody>
          <a:bodyPr/>
          <a:lstStyle/>
          <a:p>
            <a:r>
              <a:rPr lang="en-GB"/>
              <a:t>Branching</a:t>
            </a:r>
          </a:p>
        </p:txBody>
      </p:sp>
      <p:sp>
        <p:nvSpPr>
          <p:cNvPr id="3" name="Content Placeholder 2">
            <a:extLst>
              <a:ext uri="{FF2B5EF4-FFF2-40B4-BE49-F238E27FC236}">
                <a16:creationId xmlns:a16="http://schemas.microsoft.com/office/drawing/2014/main" id="{D5BD5FDA-BA44-9ED2-3B2C-4510B9C3293E}"/>
              </a:ext>
            </a:extLst>
          </p:cNvPr>
          <p:cNvSpPr>
            <a:spLocks noGrp="1"/>
          </p:cNvSpPr>
          <p:nvPr>
            <p:ph sz="quarter" idx="13"/>
          </p:nvPr>
        </p:nvSpPr>
        <p:spPr>
          <a:xfrm>
            <a:off x="285749" y="1627188"/>
            <a:ext cx="11705359" cy="5113246"/>
          </a:xfrm>
        </p:spPr>
        <p:txBody>
          <a:bodyPr/>
          <a:lstStyle/>
          <a:p>
            <a:r>
              <a:rPr lang="en-GB"/>
              <a:t> The notes show you how to do this properly, but let’s assume you have instead make the changes on             instead</a:t>
            </a:r>
          </a:p>
          <a:p>
            <a:r>
              <a:rPr lang="en-GB"/>
              <a:t>We end up with the following Gitgraph:</a:t>
            </a:r>
          </a:p>
          <a:p>
            <a:endParaRPr lang="en-GB"/>
          </a:p>
          <a:p>
            <a:endParaRPr lang="en-GB"/>
          </a:p>
          <a:p>
            <a:endParaRPr lang="en-GB"/>
          </a:p>
          <a:p>
            <a:endParaRPr lang="en-GB"/>
          </a:p>
          <a:p>
            <a:endParaRPr lang="en-GB"/>
          </a:p>
          <a:p>
            <a:endParaRPr lang="en-GB"/>
          </a:p>
          <a:p>
            <a:r>
              <a:rPr lang="en-GB"/>
              <a:t>At this point we have two different heads with two different versions of our file</a:t>
            </a:r>
          </a:p>
          <a:p>
            <a:r>
              <a:rPr lang="en-GB"/>
              <a:t>Crucially though, they don’t conflict with each other as different lines have changed</a:t>
            </a:r>
          </a:p>
        </p:txBody>
      </p:sp>
      <p:pic>
        <p:nvPicPr>
          <p:cNvPr id="4" name="Picture 3">
            <a:extLst>
              <a:ext uri="{FF2B5EF4-FFF2-40B4-BE49-F238E27FC236}">
                <a16:creationId xmlns:a16="http://schemas.microsoft.com/office/drawing/2014/main" id="{5DEB7E2D-2141-FBB3-249B-20E9416DC736}"/>
              </a:ext>
            </a:extLst>
          </p:cNvPr>
          <p:cNvPicPr>
            <a:picLocks noChangeAspect="1"/>
          </p:cNvPicPr>
          <p:nvPr/>
        </p:nvPicPr>
        <p:blipFill rotWithShape="1">
          <a:blip r:embed="rId3"/>
          <a:srcRect l="8309" r="17817"/>
          <a:stretch/>
        </p:blipFill>
        <p:spPr>
          <a:xfrm>
            <a:off x="3735977" y="1981722"/>
            <a:ext cx="722811" cy="461821"/>
          </a:xfrm>
          <a:prstGeom prst="rect">
            <a:avLst/>
          </a:prstGeom>
        </p:spPr>
      </p:pic>
      <p:pic>
        <p:nvPicPr>
          <p:cNvPr id="7" name="Picture 6">
            <a:extLst>
              <a:ext uri="{FF2B5EF4-FFF2-40B4-BE49-F238E27FC236}">
                <a16:creationId xmlns:a16="http://schemas.microsoft.com/office/drawing/2014/main" id="{C043EDFC-D822-6A91-193D-DCB6EF09D3BA}"/>
              </a:ext>
            </a:extLst>
          </p:cNvPr>
          <p:cNvPicPr>
            <a:picLocks noChangeAspect="1"/>
          </p:cNvPicPr>
          <p:nvPr/>
        </p:nvPicPr>
        <p:blipFill>
          <a:blip r:embed="rId4"/>
          <a:stretch>
            <a:fillRect/>
          </a:stretch>
        </p:blipFill>
        <p:spPr>
          <a:xfrm>
            <a:off x="3326674" y="3020601"/>
            <a:ext cx="6037489" cy="2283871"/>
          </a:xfrm>
          <a:prstGeom prst="rect">
            <a:avLst/>
          </a:prstGeom>
        </p:spPr>
      </p:pic>
    </p:spTree>
    <p:extLst>
      <p:ext uri="{BB962C8B-B14F-4D97-AF65-F5344CB8AC3E}">
        <p14:creationId xmlns:p14="http://schemas.microsoft.com/office/powerpoint/2010/main" val="422880861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FD2E1-B3DB-A686-AFC1-8A3C3C52CBD0}"/>
              </a:ext>
            </a:extLst>
          </p:cNvPr>
          <p:cNvSpPr>
            <a:spLocks noGrp="1"/>
          </p:cNvSpPr>
          <p:nvPr>
            <p:ph type="title"/>
          </p:nvPr>
        </p:nvSpPr>
        <p:spPr/>
        <p:txBody>
          <a:bodyPr/>
          <a:lstStyle/>
          <a:p>
            <a:r>
              <a:rPr lang="en-GB"/>
              <a:t>Branching</a:t>
            </a:r>
          </a:p>
        </p:txBody>
      </p:sp>
      <p:sp>
        <p:nvSpPr>
          <p:cNvPr id="3" name="Content Placeholder 2">
            <a:extLst>
              <a:ext uri="{FF2B5EF4-FFF2-40B4-BE49-F238E27FC236}">
                <a16:creationId xmlns:a16="http://schemas.microsoft.com/office/drawing/2014/main" id="{D5BD5FDA-BA44-9ED2-3B2C-4510B9C3293E}"/>
              </a:ext>
            </a:extLst>
          </p:cNvPr>
          <p:cNvSpPr>
            <a:spLocks noGrp="1"/>
          </p:cNvSpPr>
          <p:nvPr>
            <p:ph sz="quarter" idx="13"/>
          </p:nvPr>
        </p:nvSpPr>
        <p:spPr>
          <a:xfrm>
            <a:off x="285749" y="1627188"/>
            <a:ext cx="11705359" cy="5113246"/>
          </a:xfrm>
        </p:spPr>
        <p:txBody>
          <a:bodyPr/>
          <a:lstStyle/>
          <a:p>
            <a:r>
              <a:rPr lang="en-GB"/>
              <a:t>With no conflicts, merging is as straightforward as it was before</a:t>
            </a:r>
          </a:p>
          <a:p>
            <a:r>
              <a:rPr lang="en-GB"/>
              <a:t>Git can work out how to combine the two based on the differences and their history</a:t>
            </a:r>
          </a:p>
          <a:p>
            <a:r>
              <a:rPr lang="en-GB"/>
              <a:t>We end up back with one branch and delete the other</a:t>
            </a:r>
          </a:p>
          <a:p>
            <a:endParaRPr lang="en-GB"/>
          </a:p>
        </p:txBody>
      </p:sp>
      <p:pic>
        <p:nvPicPr>
          <p:cNvPr id="6" name="Picture 5">
            <a:extLst>
              <a:ext uri="{FF2B5EF4-FFF2-40B4-BE49-F238E27FC236}">
                <a16:creationId xmlns:a16="http://schemas.microsoft.com/office/drawing/2014/main" id="{4E24B7CB-2CD5-C087-4433-2F7F3C09DC6B}"/>
              </a:ext>
            </a:extLst>
          </p:cNvPr>
          <p:cNvPicPr>
            <a:picLocks noChangeAspect="1"/>
          </p:cNvPicPr>
          <p:nvPr/>
        </p:nvPicPr>
        <p:blipFill>
          <a:blip r:embed="rId3"/>
          <a:stretch>
            <a:fillRect/>
          </a:stretch>
        </p:blipFill>
        <p:spPr>
          <a:xfrm>
            <a:off x="3558470" y="3283132"/>
            <a:ext cx="5075060" cy="2861310"/>
          </a:xfrm>
          <a:prstGeom prst="rect">
            <a:avLst/>
          </a:prstGeom>
        </p:spPr>
      </p:pic>
    </p:spTree>
    <p:extLst>
      <p:ext uri="{BB962C8B-B14F-4D97-AF65-F5344CB8AC3E}">
        <p14:creationId xmlns:p14="http://schemas.microsoft.com/office/powerpoint/2010/main" val="253456741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FD2E1-B3DB-A686-AFC1-8A3C3C52CBD0}"/>
              </a:ext>
            </a:extLst>
          </p:cNvPr>
          <p:cNvSpPr>
            <a:spLocks noGrp="1"/>
          </p:cNvSpPr>
          <p:nvPr>
            <p:ph type="title"/>
          </p:nvPr>
        </p:nvSpPr>
        <p:spPr/>
        <p:txBody>
          <a:bodyPr/>
          <a:lstStyle/>
          <a:p>
            <a:r>
              <a:rPr lang="en-GB"/>
              <a:t>Branching &amp; Merge Conflicts</a:t>
            </a:r>
          </a:p>
        </p:txBody>
      </p:sp>
      <p:sp>
        <p:nvSpPr>
          <p:cNvPr id="3" name="Content Placeholder 2">
            <a:extLst>
              <a:ext uri="{FF2B5EF4-FFF2-40B4-BE49-F238E27FC236}">
                <a16:creationId xmlns:a16="http://schemas.microsoft.com/office/drawing/2014/main" id="{D5BD5FDA-BA44-9ED2-3B2C-4510B9C3293E}"/>
              </a:ext>
            </a:extLst>
          </p:cNvPr>
          <p:cNvSpPr>
            <a:spLocks noGrp="1"/>
          </p:cNvSpPr>
          <p:nvPr>
            <p:ph sz="quarter" idx="13"/>
          </p:nvPr>
        </p:nvSpPr>
        <p:spPr>
          <a:xfrm>
            <a:off x="285749" y="1627188"/>
            <a:ext cx="11705359" cy="5113246"/>
          </a:xfrm>
        </p:spPr>
        <p:txBody>
          <a:bodyPr/>
          <a:lstStyle/>
          <a:p>
            <a:r>
              <a:rPr lang="en-GB"/>
              <a:t>A more complex situation arises if our two versions disagree</a:t>
            </a:r>
          </a:p>
          <a:p>
            <a:r>
              <a:rPr lang="en-GB"/>
              <a:t>Let’s create a new branch called              and change the file to the following</a:t>
            </a:r>
          </a:p>
          <a:p>
            <a:endParaRPr lang="en-GB"/>
          </a:p>
          <a:p>
            <a:endParaRPr lang="en-GB"/>
          </a:p>
          <a:p>
            <a:endParaRPr lang="en-GB"/>
          </a:p>
          <a:p>
            <a:r>
              <a:rPr lang="en-GB"/>
              <a:t>Giving the following Gitgraph</a:t>
            </a:r>
          </a:p>
        </p:txBody>
      </p:sp>
      <p:pic>
        <p:nvPicPr>
          <p:cNvPr id="5" name="Picture 4">
            <a:extLst>
              <a:ext uri="{FF2B5EF4-FFF2-40B4-BE49-F238E27FC236}">
                <a16:creationId xmlns:a16="http://schemas.microsoft.com/office/drawing/2014/main" id="{C682538A-BC69-746B-06AF-C32B2B80FDD4}"/>
              </a:ext>
            </a:extLst>
          </p:cNvPr>
          <p:cNvPicPr>
            <a:picLocks noChangeAspect="1"/>
          </p:cNvPicPr>
          <p:nvPr/>
        </p:nvPicPr>
        <p:blipFill>
          <a:blip r:embed="rId3"/>
          <a:stretch>
            <a:fillRect/>
          </a:stretch>
        </p:blipFill>
        <p:spPr>
          <a:xfrm>
            <a:off x="4721270" y="2677069"/>
            <a:ext cx="2169521" cy="1354999"/>
          </a:xfrm>
          <a:prstGeom prst="rect">
            <a:avLst/>
          </a:prstGeom>
        </p:spPr>
      </p:pic>
      <p:pic>
        <p:nvPicPr>
          <p:cNvPr id="8" name="Picture 7">
            <a:extLst>
              <a:ext uri="{FF2B5EF4-FFF2-40B4-BE49-F238E27FC236}">
                <a16:creationId xmlns:a16="http://schemas.microsoft.com/office/drawing/2014/main" id="{6DF353E8-BE32-16A2-1554-EC24DCFF4504}"/>
              </a:ext>
            </a:extLst>
          </p:cNvPr>
          <p:cNvPicPr>
            <a:picLocks noChangeAspect="1"/>
          </p:cNvPicPr>
          <p:nvPr/>
        </p:nvPicPr>
        <p:blipFill>
          <a:blip r:embed="rId4"/>
          <a:stretch>
            <a:fillRect/>
          </a:stretch>
        </p:blipFill>
        <p:spPr>
          <a:xfrm>
            <a:off x="5106284" y="2091621"/>
            <a:ext cx="989716" cy="380660"/>
          </a:xfrm>
          <a:prstGeom prst="rect">
            <a:avLst/>
          </a:prstGeom>
        </p:spPr>
      </p:pic>
      <p:pic>
        <p:nvPicPr>
          <p:cNvPr id="10" name="Picture 9">
            <a:extLst>
              <a:ext uri="{FF2B5EF4-FFF2-40B4-BE49-F238E27FC236}">
                <a16:creationId xmlns:a16="http://schemas.microsoft.com/office/drawing/2014/main" id="{0FDDFEC3-DA2A-3930-6D1D-BEDDF47A48A1}"/>
              </a:ext>
            </a:extLst>
          </p:cNvPr>
          <p:cNvPicPr>
            <a:picLocks noChangeAspect="1"/>
          </p:cNvPicPr>
          <p:nvPr/>
        </p:nvPicPr>
        <p:blipFill>
          <a:blip r:embed="rId5"/>
          <a:stretch>
            <a:fillRect/>
          </a:stretch>
        </p:blipFill>
        <p:spPr>
          <a:xfrm>
            <a:off x="4049009" y="4236856"/>
            <a:ext cx="4093981" cy="2409568"/>
          </a:xfrm>
          <a:prstGeom prst="rect">
            <a:avLst/>
          </a:prstGeom>
        </p:spPr>
      </p:pic>
    </p:spTree>
    <p:extLst>
      <p:ext uri="{BB962C8B-B14F-4D97-AF65-F5344CB8AC3E}">
        <p14:creationId xmlns:p14="http://schemas.microsoft.com/office/powerpoint/2010/main" val="43255968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FD2E1-B3DB-A686-AFC1-8A3C3C52CBD0}"/>
              </a:ext>
            </a:extLst>
          </p:cNvPr>
          <p:cNvSpPr>
            <a:spLocks noGrp="1"/>
          </p:cNvSpPr>
          <p:nvPr>
            <p:ph type="title"/>
          </p:nvPr>
        </p:nvSpPr>
        <p:spPr/>
        <p:txBody>
          <a:bodyPr/>
          <a:lstStyle/>
          <a:p>
            <a:r>
              <a:rPr lang="en-GB"/>
              <a:t>Branching &amp; Merge Conflicts</a:t>
            </a:r>
          </a:p>
        </p:txBody>
      </p:sp>
      <p:sp>
        <p:nvSpPr>
          <p:cNvPr id="3" name="Content Placeholder 2">
            <a:extLst>
              <a:ext uri="{FF2B5EF4-FFF2-40B4-BE49-F238E27FC236}">
                <a16:creationId xmlns:a16="http://schemas.microsoft.com/office/drawing/2014/main" id="{D5BD5FDA-BA44-9ED2-3B2C-4510B9C3293E}"/>
              </a:ext>
            </a:extLst>
          </p:cNvPr>
          <p:cNvSpPr>
            <a:spLocks noGrp="1"/>
          </p:cNvSpPr>
          <p:nvPr>
            <p:ph sz="quarter" idx="13"/>
          </p:nvPr>
        </p:nvSpPr>
        <p:spPr>
          <a:xfrm>
            <a:off x="285749" y="1627188"/>
            <a:ext cx="11705359" cy="5113246"/>
          </a:xfrm>
        </p:spPr>
        <p:txBody>
          <a:bodyPr/>
          <a:lstStyle/>
          <a:p>
            <a:r>
              <a:rPr lang="en-GB"/>
              <a:t>If we then make the following change on          we end up with a problem </a:t>
            </a:r>
          </a:p>
          <a:p>
            <a:endParaRPr lang="en-GB"/>
          </a:p>
          <a:p>
            <a:endParaRPr lang="en-GB"/>
          </a:p>
          <a:p>
            <a:endParaRPr lang="en-GB"/>
          </a:p>
          <a:p>
            <a:r>
              <a:rPr lang="en-GB"/>
              <a:t>At this point, we have the following Gitgraph</a:t>
            </a:r>
          </a:p>
        </p:txBody>
      </p:sp>
      <p:pic>
        <p:nvPicPr>
          <p:cNvPr id="4" name="Picture 3">
            <a:extLst>
              <a:ext uri="{FF2B5EF4-FFF2-40B4-BE49-F238E27FC236}">
                <a16:creationId xmlns:a16="http://schemas.microsoft.com/office/drawing/2014/main" id="{14087050-0035-FC78-F589-E91361236547}"/>
              </a:ext>
            </a:extLst>
          </p:cNvPr>
          <p:cNvPicPr>
            <a:picLocks noChangeAspect="1"/>
          </p:cNvPicPr>
          <p:nvPr/>
        </p:nvPicPr>
        <p:blipFill rotWithShape="1">
          <a:blip r:embed="rId3"/>
          <a:srcRect l="8309" r="17817"/>
          <a:stretch/>
        </p:blipFill>
        <p:spPr>
          <a:xfrm>
            <a:off x="6095999" y="1627188"/>
            <a:ext cx="722811" cy="461821"/>
          </a:xfrm>
          <a:prstGeom prst="rect">
            <a:avLst/>
          </a:prstGeom>
        </p:spPr>
      </p:pic>
      <p:pic>
        <p:nvPicPr>
          <p:cNvPr id="7" name="Picture 6">
            <a:extLst>
              <a:ext uri="{FF2B5EF4-FFF2-40B4-BE49-F238E27FC236}">
                <a16:creationId xmlns:a16="http://schemas.microsoft.com/office/drawing/2014/main" id="{230C57D0-10A6-A758-50F2-DAB0A7274100}"/>
              </a:ext>
            </a:extLst>
          </p:cNvPr>
          <p:cNvPicPr>
            <a:picLocks noChangeAspect="1"/>
          </p:cNvPicPr>
          <p:nvPr/>
        </p:nvPicPr>
        <p:blipFill>
          <a:blip r:embed="rId4"/>
          <a:stretch>
            <a:fillRect/>
          </a:stretch>
        </p:blipFill>
        <p:spPr>
          <a:xfrm>
            <a:off x="5114405" y="2109924"/>
            <a:ext cx="1963188" cy="1349692"/>
          </a:xfrm>
          <a:prstGeom prst="rect">
            <a:avLst/>
          </a:prstGeom>
        </p:spPr>
      </p:pic>
      <p:pic>
        <p:nvPicPr>
          <p:cNvPr id="11" name="Picture 10">
            <a:extLst>
              <a:ext uri="{FF2B5EF4-FFF2-40B4-BE49-F238E27FC236}">
                <a16:creationId xmlns:a16="http://schemas.microsoft.com/office/drawing/2014/main" id="{399AF70B-4485-9B8B-E3A9-DBB0F0F62AFB}"/>
              </a:ext>
            </a:extLst>
          </p:cNvPr>
          <p:cNvPicPr>
            <a:picLocks noChangeAspect="1"/>
          </p:cNvPicPr>
          <p:nvPr/>
        </p:nvPicPr>
        <p:blipFill>
          <a:blip r:embed="rId5"/>
          <a:stretch>
            <a:fillRect/>
          </a:stretch>
        </p:blipFill>
        <p:spPr>
          <a:xfrm>
            <a:off x="3517123" y="3961287"/>
            <a:ext cx="5157752" cy="2737254"/>
          </a:xfrm>
          <a:prstGeom prst="rect">
            <a:avLst/>
          </a:prstGeom>
        </p:spPr>
      </p:pic>
    </p:spTree>
    <p:extLst>
      <p:ext uri="{BB962C8B-B14F-4D97-AF65-F5344CB8AC3E}">
        <p14:creationId xmlns:p14="http://schemas.microsoft.com/office/powerpoint/2010/main" val="334387209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FD2E1-B3DB-A686-AFC1-8A3C3C52CBD0}"/>
              </a:ext>
            </a:extLst>
          </p:cNvPr>
          <p:cNvSpPr>
            <a:spLocks noGrp="1"/>
          </p:cNvSpPr>
          <p:nvPr>
            <p:ph type="title"/>
          </p:nvPr>
        </p:nvSpPr>
        <p:spPr/>
        <p:txBody>
          <a:bodyPr/>
          <a:lstStyle/>
          <a:p>
            <a:r>
              <a:rPr lang="en-GB"/>
              <a:t>Branching &amp; Merge Conflicts</a:t>
            </a:r>
          </a:p>
        </p:txBody>
      </p:sp>
      <p:sp>
        <p:nvSpPr>
          <p:cNvPr id="3" name="Content Placeholder 2">
            <a:extLst>
              <a:ext uri="{FF2B5EF4-FFF2-40B4-BE49-F238E27FC236}">
                <a16:creationId xmlns:a16="http://schemas.microsoft.com/office/drawing/2014/main" id="{D5BD5FDA-BA44-9ED2-3B2C-4510B9C3293E}"/>
              </a:ext>
            </a:extLst>
          </p:cNvPr>
          <p:cNvSpPr>
            <a:spLocks noGrp="1"/>
          </p:cNvSpPr>
          <p:nvPr>
            <p:ph sz="quarter" idx="13"/>
          </p:nvPr>
        </p:nvSpPr>
        <p:spPr>
          <a:xfrm>
            <a:off x="285749" y="1627188"/>
            <a:ext cx="11705359" cy="5113246"/>
          </a:xfrm>
        </p:spPr>
        <p:txBody>
          <a:bodyPr/>
          <a:lstStyle/>
          <a:p>
            <a:r>
              <a:rPr lang="en-GB"/>
              <a:t>At this point we have the following:</a:t>
            </a:r>
          </a:p>
        </p:txBody>
      </p:sp>
      <p:pic>
        <p:nvPicPr>
          <p:cNvPr id="5" name="Picture 4">
            <a:extLst>
              <a:ext uri="{FF2B5EF4-FFF2-40B4-BE49-F238E27FC236}">
                <a16:creationId xmlns:a16="http://schemas.microsoft.com/office/drawing/2014/main" id="{95807F91-F604-D53A-6DDB-35BF031B8E44}"/>
              </a:ext>
            </a:extLst>
          </p:cNvPr>
          <p:cNvPicPr>
            <a:picLocks noChangeAspect="1"/>
          </p:cNvPicPr>
          <p:nvPr/>
        </p:nvPicPr>
        <p:blipFill>
          <a:blip r:embed="rId3"/>
          <a:stretch>
            <a:fillRect/>
          </a:stretch>
        </p:blipFill>
        <p:spPr>
          <a:xfrm>
            <a:off x="3517123" y="3961287"/>
            <a:ext cx="5157752" cy="2737254"/>
          </a:xfrm>
          <a:prstGeom prst="rect">
            <a:avLst/>
          </a:prstGeom>
        </p:spPr>
      </p:pic>
      <p:pic>
        <p:nvPicPr>
          <p:cNvPr id="6" name="Picture 5">
            <a:extLst>
              <a:ext uri="{FF2B5EF4-FFF2-40B4-BE49-F238E27FC236}">
                <a16:creationId xmlns:a16="http://schemas.microsoft.com/office/drawing/2014/main" id="{1E6CB950-689E-07FD-E1CD-211A5B4076AB}"/>
              </a:ext>
            </a:extLst>
          </p:cNvPr>
          <p:cNvPicPr>
            <a:picLocks noChangeAspect="1"/>
          </p:cNvPicPr>
          <p:nvPr/>
        </p:nvPicPr>
        <p:blipFill>
          <a:blip r:embed="rId4"/>
          <a:stretch>
            <a:fillRect/>
          </a:stretch>
        </p:blipFill>
        <p:spPr>
          <a:xfrm>
            <a:off x="7154717" y="2266679"/>
            <a:ext cx="2169521" cy="1354999"/>
          </a:xfrm>
          <a:prstGeom prst="rect">
            <a:avLst/>
          </a:prstGeom>
        </p:spPr>
      </p:pic>
      <p:pic>
        <p:nvPicPr>
          <p:cNvPr id="8" name="Picture 7">
            <a:extLst>
              <a:ext uri="{FF2B5EF4-FFF2-40B4-BE49-F238E27FC236}">
                <a16:creationId xmlns:a16="http://schemas.microsoft.com/office/drawing/2014/main" id="{86BB26F5-A748-5F11-C5CC-3AA5B69D59B2}"/>
              </a:ext>
            </a:extLst>
          </p:cNvPr>
          <p:cNvPicPr>
            <a:picLocks noChangeAspect="1"/>
          </p:cNvPicPr>
          <p:nvPr/>
        </p:nvPicPr>
        <p:blipFill>
          <a:blip r:embed="rId5"/>
          <a:stretch>
            <a:fillRect/>
          </a:stretch>
        </p:blipFill>
        <p:spPr>
          <a:xfrm>
            <a:off x="1174415" y="2266679"/>
            <a:ext cx="1963188" cy="1349692"/>
          </a:xfrm>
          <a:prstGeom prst="rect">
            <a:avLst/>
          </a:prstGeom>
        </p:spPr>
      </p:pic>
      <p:cxnSp>
        <p:nvCxnSpPr>
          <p:cNvPr id="9" name="Straight Arrow Connector 8">
            <a:extLst>
              <a:ext uri="{FF2B5EF4-FFF2-40B4-BE49-F238E27FC236}">
                <a16:creationId xmlns:a16="http://schemas.microsoft.com/office/drawing/2014/main" id="{C3401B93-759F-3129-2BED-99E1E4292520}"/>
              </a:ext>
            </a:extLst>
          </p:cNvPr>
          <p:cNvCxnSpPr>
            <a:cxnSpLocks/>
          </p:cNvCxnSpPr>
          <p:nvPr/>
        </p:nvCxnSpPr>
        <p:spPr>
          <a:xfrm flipH="1">
            <a:off x="4946469" y="3500846"/>
            <a:ext cx="2473234" cy="1053737"/>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526721FB-63A6-EF7B-AA2C-58AEC8EEC5EC}"/>
              </a:ext>
            </a:extLst>
          </p:cNvPr>
          <p:cNvCxnSpPr>
            <a:cxnSpLocks/>
          </p:cNvCxnSpPr>
          <p:nvPr/>
        </p:nvCxnSpPr>
        <p:spPr>
          <a:xfrm>
            <a:off x="2156009" y="3616371"/>
            <a:ext cx="1545134" cy="607286"/>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366783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ABC86A25-1954-EDBE-F15E-3FB859A5C727}"/>
              </a:ext>
            </a:extLst>
          </p:cNvPr>
          <p:cNvPicPr>
            <a:picLocks noChangeAspect="1"/>
          </p:cNvPicPr>
          <p:nvPr/>
        </p:nvPicPr>
        <p:blipFill>
          <a:blip r:embed="rId3"/>
          <a:stretch>
            <a:fillRect/>
          </a:stretch>
        </p:blipFill>
        <p:spPr>
          <a:xfrm>
            <a:off x="3346798" y="3455352"/>
            <a:ext cx="4608579" cy="3402648"/>
          </a:xfrm>
          <a:prstGeom prst="rect">
            <a:avLst/>
          </a:prstGeom>
        </p:spPr>
      </p:pic>
      <p:sp>
        <p:nvSpPr>
          <p:cNvPr id="2" name="Title 1">
            <a:extLst>
              <a:ext uri="{FF2B5EF4-FFF2-40B4-BE49-F238E27FC236}">
                <a16:creationId xmlns:a16="http://schemas.microsoft.com/office/drawing/2014/main" id="{B0EFD2E1-B3DB-A686-AFC1-8A3C3C52CBD0}"/>
              </a:ext>
            </a:extLst>
          </p:cNvPr>
          <p:cNvSpPr>
            <a:spLocks noGrp="1"/>
          </p:cNvSpPr>
          <p:nvPr>
            <p:ph type="title"/>
          </p:nvPr>
        </p:nvSpPr>
        <p:spPr/>
        <p:txBody>
          <a:bodyPr/>
          <a:lstStyle/>
          <a:p>
            <a:r>
              <a:rPr lang="en-GB"/>
              <a:t>Branching &amp; Merge Conflicts</a:t>
            </a:r>
          </a:p>
        </p:txBody>
      </p:sp>
      <p:sp>
        <p:nvSpPr>
          <p:cNvPr id="3" name="Content Placeholder 2">
            <a:extLst>
              <a:ext uri="{FF2B5EF4-FFF2-40B4-BE49-F238E27FC236}">
                <a16:creationId xmlns:a16="http://schemas.microsoft.com/office/drawing/2014/main" id="{D5BD5FDA-BA44-9ED2-3B2C-4510B9C3293E}"/>
              </a:ext>
            </a:extLst>
          </p:cNvPr>
          <p:cNvSpPr>
            <a:spLocks noGrp="1"/>
          </p:cNvSpPr>
          <p:nvPr>
            <p:ph sz="quarter" idx="13"/>
          </p:nvPr>
        </p:nvSpPr>
        <p:spPr>
          <a:xfrm>
            <a:off x="285749" y="1627188"/>
            <a:ext cx="11705359" cy="5113246"/>
          </a:xfrm>
        </p:spPr>
        <p:txBody>
          <a:bodyPr/>
          <a:lstStyle/>
          <a:p>
            <a:r>
              <a:rPr lang="en-GB"/>
              <a:t>At this point we have the following:</a:t>
            </a:r>
          </a:p>
        </p:txBody>
      </p:sp>
      <p:pic>
        <p:nvPicPr>
          <p:cNvPr id="6" name="Picture 5">
            <a:extLst>
              <a:ext uri="{FF2B5EF4-FFF2-40B4-BE49-F238E27FC236}">
                <a16:creationId xmlns:a16="http://schemas.microsoft.com/office/drawing/2014/main" id="{1E6CB950-689E-07FD-E1CD-211A5B4076AB}"/>
              </a:ext>
            </a:extLst>
          </p:cNvPr>
          <p:cNvPicPr>
            <a:picLocks noChangeAspect="1"/>
          </p:cNvPicPr>
          <p:nvPr/>
        </p:nvPicPr>
        <p:blipFill>
          <a:blip r:embed="rId4"/>
          <a:stretch>
            <a:fillRect/>
          </a:stretch>
        </p:blipFill>
        <p:spPr>
          <a:xfrm>
            <a:off x="7154717" y="2266679"/>
            <a:ext cx="2169521" cy="1354999"/>
          </a:xfrm>
          <a:prstGeom prst="rect">
            <a:avLst/>
          </a:prstGeom>
        </p:spPr>
      </p:pic>
      <p:pic>
        <p:nvPicPr>
          <p:cNvPr id="8" name="Picture 7">
            <a:extLst>
              <a:ext uri="{FF2B5EF4-FFF2-40B4-BE49-F238E27FC236}">
                <a16:creationId xmlns:a16="http://schemas.microsoft.com/office/drawing/2014/main" id="{86BB26F5-A748-5F11-C5CC-3AA5B69D59B2}"/>
              </a:ext>
            </a:extLst>
          </p:cNvPr>
          <p:cNvPicPr>
            <a:picLocks noChangeAspect="1"/>
          </p:cNvPicPr>
          <p:nvPr/>
        </p:nvPicPr>
        <p:blipFill>
          <a:blip r:embed="rId5"/>
          <a:stretch>
            <a:fillRect/>
          </a:stretch>
        </p:blipFill>
        <p:spPr>
          <a:xfrm>
            <a:off x="1174415" y="2266679"/>
            <a:ext cx="1963188" cy="1349692"/>
          </a:xfrm>
          <a:prstGeom prst="rect">
            <a:avLst/>
          </a:prstGeom>
        </p:spPr>
      </p:pic>
      <p:cxnSp>
        <p:nvCxnSpPr>
          <p:cNvPr id="9" name="Straight Arrow Connector 8">
            <a:extLst>
              <a:ext uri="{FF2B5EF4-FFF2-40B4-BE49-F238E27FC236}">
                <a16:creationId xmlns:a16="http://schemas.microsoft.com/office/drawing/2014/main" id="{C3401B93-759F-3129-2BED-99E1E4292520}"/>
              </a:ext>
            </a:extLst>
          </p:cNvPr>
          <p:cNvCxnSpPr>
            <a:cxnSpLocks/>
          </p:cNvCxnSpPr>
          <p:nvPr/>
        </p:nvCxnSpPr>
        <p:spPr>
          <a:xfrm flipH="1">
            <a:off x="4946469" y="3500846"/>
            <a:ext cx="2473234" cy="1053737"/>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612ABF35-7E3C-5940-949D-BCD7924C85BF}"/>
              </a:ext>
            </a:extLst>
          </p:cNvPr>
          <p:cNvCxnSpPr>
            <a:cxnSpLocks/>
            <a:stCxn id="8" idx="2"/>
          </p:cNvCxnSpPr>
          <p:nvPr/>
        </p:nvCxnSpPr>
        <p:spPr>
          <a:xfrm>
            <a:off x="2156009" y="3616371"/>
            <a:ext cx="1545134" cy="607286"/>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E2A1A601-B242-EA15-88E8-2F99280F6AAE}"/>
              </a:ext>
            </a:extLst>
          </p:cNvPr>
          <p:cNvCxnSpPr>
            <a:cxnSpLocks/>
          </p:cNvCxnSpPr>
          <p:nvPr/>
        </p:nvCxnSpPr>
        <p:spPr>
          <a:xfrm flipH="1">
            <a:off x="3971109" y="2499360"/>
            <a:ext cx="1175657" cy="1193074"/>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4" name="Rectangle: Rounded Corners 23">
            <a:extLst>
              <a:ext uri="{FF2B5EF4-FFF2-40B4-BE49-F238E27FC236}">
                <a16:creationId xmlns:a16="http://schemas.microsoft.com/office/drawing/2014/main" id="{BE7B973D-FD12-350B-00C6-E83F5DC9998B}"/>
              </a:ext>
            </a:extLst>
          </p:cNvPr>
          <p:cNvSpPr/>
          <p:nvPr/>
        </p:nvSpPr>
        <p:spPr>
          <a:xfrm>
            <a:off x="3866605" y="1627188"/>
            <a:ext cx="3553098" cy="679269"/>
          </a:xfrm>
          <a:prstGeom prst="roundRect">
            <a:avLst/>
          </a:prstGeom>
          <a:solidFill>
            <a:schemeClr val="accent3">
              <a:lumMod val="60000"/>
              <a:lumOff val="40000"/>
            </a:schemeClr>
          </a:solidFill>
          <a:ln w="635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i="1"/>
              <a:t>What goes here!?!?!?</a:t>
            </a:r>
          </a:p>
        </p:txBody>
      </p:sp>
    </p:spTree>
    <p:extLst>
      <p:ext uri="{BB962C8B-B14F-4D97-AF65-F5344CB8AC3E}">
        <p14:creationId xmlns:p14="http://schemas.microsoft.com/office/powerpoint/2010/main" val="37836661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FD2E1-B3DB-A686-AFC1-8A3C3C52CBD0}"/>
              </a:ext>
            </a:extLst>
          </p:cNvPr>
          <p:cNvSpPr>
            <a:spLocks noGrp="1"/>
          </p:cNvSpPr>
          <p:nvPr>
            <p:ph type="title"/>
          </p:nvPr>
        </p:nvSpPr>
        <p:spPr/>
        <p:txBody>
          <a:bodyPr/>
          <a:lstStyle/>
          <a:p>
            <a:r>
              <a:rPr lang="en-GB"/>
              <a:t>What is the point of Git/GitHub?</a:t>
            </a:r>
          </a:p>
        </p:txBody>
      </p:sp>
      <p:sp>
        <p:nvSpPr>
          <p:cNvPr id="3" name="Content Placeholder 2">
            <a:extLst>
              <a:ext uri="{FF2B5EF4-FFF2-40B4-BE49-F238E27FC236}">
                <a16:creationId xmlns:a16="http://schemas.microsoft.com/office/drawing/2014/main" id="{2C6B92F1-7C4E-5F90-E0D3-8906B67B25A9}"/>
              </a:ext>
            </a:extLst>
          </p:cNvPr>
          <p:cNvSpPr>
            <a:spLocks noGrp="1"/>
          </p:cNvSpPr>
          <p:nvPr>
            <p:ph sz="quarter" idx="13"/>
          </p:nvPr>
        </p:nvSpPr>
        <p:spPr>
          <a:xfrm>
            <a:off x="285749" y="1627188"/>
            <a:ext cx="11705359" cy="4606925"/>
          </a:xfrm>
        </p:spPr>
        <p:txBody>
          <a:bodyPr/>
          <a:lstStyle/>
          <a:p>
            <a:r>
              <a:rPr lang="en-GB"/>
              <a:t>The primary reason for version control is to be able to track changes and if needs go back to an older version</a:t>
            </a:r>
          </a:p>
          <a:p>
            <a:r>
              <a:rPr lang="en-GB"/>
              <a:t>It allows you to develop temporary and multiple versions of your code</a:t>
            </a:r>
          </a:p>
          <a:p>
            <a:endParaRPr lang="en-GB"/>
          </a:p>
          <a:p>
            <a:r>
              <a:rPr lang="en-GB"/>
              <a:t>Imagine you want to test a new function…</a:t>
            </a:r>
          </a:p>
          <a:p>
            <a:r>
              <a:rPr lang="en-GB"/>
              <a:t>Version control allows you to implement it and then only choose whether you integrate it with your main code once you are sure it works</a:t>
            </a:r>
          </a:p>
          <a:p>
            <a:r>
              <a:rPr lang="en-GB"/>
              <a:t>It can also allow you to have multiple versions</a:t>
            </a:r>
          </a:p>
          <a:p>
            <a:pPr lvl="1"/>
            <a:r>
              <a:rPr lang="en-GB"/>
              <a:t>One user could be using your released code while another develops a version which temporarily stops it working</a:t>
            </a:r>
          </a:p>
        </p:txBody>
      </p:sp>
    </p:spTree>
    <p:extLst>
      <p:ext uri="{BB962C8B-B14F-4D97-AF65-F5344CB8AC3E}">
        <p14:creationId xmlns:p14="http://schemas.microsoft.com/office/powerpoint/2010/main" val="265996188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ABC86A25-1954-EDBE-F15E-3FB859A5C727}"/>
              </a:ext>
            </a:extLst>
          </p:cNvPr>
          <p:cNvPicPr>
            <a:picLocks noChangeAspect="1"/>
          </p:cNvPicPr>
          <p:nvPr/>
        </p:nvPicPr>
        <p:blipFill>
          <a:blip r:embed="rId3"/>
          <a:stretch>
            <a:fillRect/>
          </a:stretch>
        </p:blipFill>
        <p:spPr>
          <a:xfrm>
            <a:off x="3346798" y="3455352"/>
            <a:ext cx="4508729" cy="3328926"/>
          </a:xfrm>
          <a:prstGeom prst="rect">
            <a:avLst/>
          </a:prstGeom>
        </p:spPr>
      </p:pic>
      <p:sp>
        <p:nvSpPr>
          <p:cNvPr id="2" name="Title 1">
            <a:extLst>
              <a:ext uri="{FF2B5EF4-FFF2-40B4-BE49-F238E27FC236}">
                <a16:creationId xmlns:a16="http://schemas.microsoft.com/office/drawing/2014/main" id="{B0EFD2E1-B3DB-A686-AFC1-8A3C3C52CBD0}"/>
              </a:ext>
            </a:extLst>
          </p:cNvPr>
          <p:cNvSpPr>
            <a:spLocks noGrp="1"/>
          </p:cNvSpPr>
          <p:nvPr>
            <p:ph type="title"/>
          </p:nvPr>
        </p:nvSpPr>
        <p:spPr/>
        <p:txBody>
          <a:bodyPr/>
          <a:lstStyle/>
          <a:p>
            <a:r>
              <a:rPr lang="en-GB"/>
              <a:t>Branching &amp; Merge Conflicts</a:t>
            </a:r>
          </a:p>
        </p:txBody>
      </p:sp>
      <p:sp>
        <p:nvSpPr>
          <p:cNvPr id="3" name="Content Placeholder 2">
            <a:extLst>
              <a:ext uri="{FF2B5EF4-FFF2-40B4-BE49-F238E27FC236}">
                <a16:creationId xmlns:a16="http://schemas.microsoft.com/office/drawing/2014/main" id="{D5BD5FDA-BA44-9ED2-3B2C-4510B9C3293E}"/>
              </a:ext>
            </a:extLst>
          </p:cNvPr>
          <p:cNvSpPr>
            <a:spLocks noGrp="1"/>
          </p:cNvSpPr>
          <p:nvPr>
            <p:ph sz="quarter" idx="13"/>
          </p:nvPr>
        </p:nvSpPr>
        <p:spPr>
          <a:xfrm>
            <a:off x="285749" y="1627188"/>
            <a:ext cx="11705359" cy="5113246"/>
          </a:xfrm>
        </p:spPr>
        <p:txBody>
          <a:bodyPr/>
          <a:lstStyle/>
          <a:p>
            <a:r>
              <a:rPr lang="en-GB"/>
              <a:t>At this point we have the following:</a:t>
            </a:r>
          </a:p>
        </p:txBody>
      </p:sp>
      <p:pic>
        <p:nvPicPr>
          <p:cNvPr id="6" name="Picture 5">
            <a:extLst>
              <a:ext uri="{FF2B5EF4-FFF2-40B4-BE49-F238E27FC236}">
                <a16:creationId xmlns:a16="http://schemas.microsoft.com/office/drawing/2014/main" id="{1E6CB950-689E-07FD-E1CD-211A5B4076AB}"/>
              </a:ext>
            </a:extLst>
          </p:cNvPr>
          <p:cNvPicPr>
            <a:picLocks noChangeAspect="1"/>
          </p:cNvPicPr>
          <p:nvPr/>
        </p:nvPicPr>
        <p:blipFill>
          <a:blip r:embed="rId4"/>
          <a:stretch>
            <a:fillRect/>
          </a:stretch>
        </p:blipFill>
        <p:spPr>
          <a:xfrm>
            <a:off x="7154717" y="2266679"/>
            <a:ext cx="2169521" cy="1354999"/>
          </a:xfrm>
          <a:prstGeom prst="rect">
            <a:avLst/>
          </a:prstGeom>
        </p:spPr>
      </p:pic>
      <p:pic>
        <p:nvPicPr>
          <p:cNvPr id="8" name="Picture 7">
            <a:extLst>
              <a:ext uri="{FF2B5EF4-FFF2-40B4-BE49-F238E27FC236}">
                <a16:creationId xmlns:a16="http://schemas.microsoft.com/office/drawing/2014/main" id="{86BB26F5-A748-5F11-C5CC-3AA5B69D59B2}"/>
              </a:ext>
            </a:extLst>
          </p:cNvPr>
          <p:cNvPicPr>
            <a:picLocks noChangeAspect="1"/>
          </p:cNvPicPr>
          <p:nvPr/>
        </p:nvPicPr>
        <p:blipFill>
          <a:blip r:embed="rId5"/>
          <a:stretch>
            <a:fillRect/>
          </a:stretch>
        </p:blipFill>
        <p:spPr>
          <a:xfrm>
            <a:off x="1174415" y="2266679"/>
            <a:ext cx="1963188" cy="1349692"/>
          </a:xfrm>
          <a:prstGeom prst="rect">
            <a:avLst/>
          </a:prstGeom>
        </p:spPr>
      </p:pic>
      <p:cxnSp>
        <p:nvCxnSpPr>
          <p:cNvPr id="9" name="Straight Arrow Connector 8">
            <a:extLst>
              <a:ext uri="{FF2B5EF4-FFF2-40B4-BE49-F238E27FC236}">
                <a16:creationId xmlns:a16="http://schemas.microsoft.com/office/drawing/2014/main" id="{C3401B93-759F-3129-2BED-99E1E4292520}"/>
              </a:ext>
            </a:extLst>
          </p:cNvPr>
          <p:cNvCxnSpPr>
            <a:cxnSpLocks/>
          </p:cNvCxnSpPr>
          <p:nvPr/>
        </p:nvCxnSpPr>
        <p:spPr>
          <a:xfrm flipH="1">
            <a:off x="4946469" y="3500846"/>
            <a:ext cx="2473234" cy="1053737"/>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612ABF35-7E3C-5940-949D-BCD7924C85BF}"/>
              </a:ext>
            </a:extLst>
          </p:cNvPr>
          <p:cNvCxnSpPr>
            <a:cxnSpLocks/>
            <a:stCxn id="8" idx="2"/>
          </p:cNvCxnSpPr>
          <p:nvPr/>
        </p:nvCxnSpPr>
        <p:spPr>
          <a:xfrm>
            <a:off x="2156009" y="3616371"/>
            <a:ext cx="1545134" cy="607286"/>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E2A1A601-B242-EA15-88E8-2F99280F6AAE}"/>
              </a:ext>
            </a:extLst>
          </p:cNvPr>
          <p:cNvCxnSpPr>
            <a:cxnSpLocks/>
          </p:cNvCxnSpPr>
          <p:nvPr/>
        </p:nvCxnSpPr>
        <p:spPr>
          <a:xfrm flipH="1">
            <a:off x="3971109" y="2499360"/>
            <a:ext cx="1175657" cy="1193074"/>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4" name="Rectangle: Rounded Corners 23">
            <a:extLst>
              <a:ext uri="{FF2B5EF4-FFF2-40B4-BE49-F238E27FC236}">
                <a16:creationId xmlns:a16="http://schemas.microsoft.com/office/drawing/2014/main" id="{BE7B973D-FD12-350B-00C6-E83F5DC9998B}"/>
              </a:ext>
            </a:extLst>
          </p:cNvPr>
          <p:cNvSpPr/>
          <p:nvPr/>
        </p:nvSpPr>
        <p:spPr>
          <a:xfrm>
            <a:off x="3866605" y="1627188"/>
            <a:ext cx="3553098" cy="679269"/>
          </a:xfrm>
          <a:prstGeom prst="roundRect">
            <a:avLst/>
          </a:prstGeom>
          <a:solidFill>
            <a:schemeClr val="accent3">
              <a:lumMod val="60000"/>
              <a:lumOff val="40000"/>
            </a:schemeClr>
          </a:solidFill>
          <a:ln w="635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i="1"/>
              <a:t>What goes here!?!?!?</a:t>
            </a:r>
          </a:p>
        </p:txBody>
      </p:sp>
      <p:pic>
        <p:nvPicPr>
          <p:cNvPr id="25602" name="Picture 2" descr="HMMMMMMMMMMM Im confused - Futurama Fry | Make a Meme">
            <a:extLst>
              <a:ext uri="{FF2B5EF4-FFF2-40B4-BE49-F238E27FC236}">
                <a16:creationId xmlns:a16="http://schemas.microsoft.com/office/drawing/2014/main" id="{079FDA78-1E35-5069-C795-DB479F33072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80928" y="1549309"/>
            <a:ext cx="5715000" cy="4286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159400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FD2E1-B3DB-A686-AFC1-8A3C3C52CBD0}"/>
              </a:ext>
            </a:extLst>
          </p:cNvPr>
          <p:cNvSpPr>
            <a:spLocks noGrp="1"/>
          </p:cNvSpPr>
          <p:nvPr>
            <p:ph type="title"/>
          </p:nvPr>
        </p:nvSpPr>
        <p:spPr/>
        <p:txBody>
          <a:bodyPr/>
          <a:lstStyle/>
          <a:p>
            <a:r>
              <a:rPr lang="en-GB"/>
              <a:t>Branching &amp; Merge Conflicts</a:t>
            </a:r>
          </a:p>
        </p:txBody>
      </p:sp>
      <p:sp>
        <p:nvSpPr>
          <p:cNvPr id="3" name="Content Placeholder 2">
            <a:extLst>
              <a:ext uri="{FF2B5EF4-FFF2-40B4-BE49-F238E27FC236}">
                <a16:creationId xmlns:a16="http://schemas.microsoft.com/office/drawing/2014/main" id="{D5BD5FDA-BA44-9ED2-3B2C-4510B9C3293E}"/>
              </a:ext>
            </a:extLst>
          </p:cNvPr>
          <p:cNvSpPr>
            <a:spLocks noGrp="1"/>
          </p:cNvSpPr>
          <p:nvPr>
            <p:ph sz="quarter" idx="13"/>
          </p:nvPr>
        </p:nvSpPr>
        <p:spPr>
          <a:xfrm>
            <a:off x="285749" y="1627188"/>
            <a:ext cx="11705359" cy="5113246"/>
          </a:xfrm>
        </p:spPr>
        <p:txBody>
          <a:bodyPr/>
          <a:lstStyle/>
          <a:p>
            <a:r>
              <a:rPr lang="en-GB"/>
              <a:t>At this point Git doesn’t know what to do and passes back to us to decide</a:t>
            </a:r>
          </a:p>
          <a:p>
            <a:r>
              <a:rPr lang="en-GB"/>
              <a:t>There are two approaches to deciding / fixing the problem</a:t>
            </a:r>
          </a:p>
        </p:txBody>
      </p:sp>
      <p:pic>
        <p:nvPicPr>
          <p:cNvPr id="4" name="Picture 2" descr="HMMMMMMMMMMM Im confused - Futurama Fry | Make a Meme">
            <a:extLst>
              <a:ext uri="{FF2B5EF4-FFF2-40B4-BE49-F238E27FC236}">
                <a16:creationId xmlns:a16="http://schemas.microsoft.com/office/drawing/2014/main" id="{C28AF6EF-4EC8-6FB6-EADD-988575D4A4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75776" y="2708366"/>
            <a:ext cx="5040448" cy="37803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568501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FD2E1-B3DB-A686-AFC1-8A3C3C52CBD0}"/>
              </a:ext>
            </a:extLst>
          </p:cNvPr>
          <p:cNvSpPr>
            <a:spLocks noGrp="1"/>
          </p:cNvSpPr>
          <p:nvPr>
            <p:ph type="title"/>
          </p:nvPr>
        </p:nvSpPr>
        <p:spPr/>
        <p:txBody>
          <a:bodyPr/>
          <a:lstStyle/>
          <a:p>
            <a:r>
              <a:rPr lang="en-GB"/>
              <a:t>Branching &amp; Merge Conflicts</a:t>
            </a:r>
          </a:p>
        </p:txBody>
      </p:sp>
      <p:sp>
        <p:nvSpPr>
          <p:cNvPr id="3" name="Content Placeholder 2">
            <a:extLst>
              <a:ext uri="{FF2B5EF4-FFF2-40B4-BE49-F238E27FC236}">
                <a16:creationId xmlns:a16="http://schemas.microsoft.com/office/drawing/2014/main" id="{D5BD5FDA-BA44-9ED2-3B2C-4510B9C3293E}"/>
              </a:ext>
            </a:extLst>
          </p:cNvPr>
          <p:cNvSpPr>
            <a:spLocks noGrp="1"/>
          </p:cNvSpPr>
          <p:nvPr>
            <p:ph sz="quarter" idx="13"/>
          </p:nvPr>
        </p:nvSpPr>
        <p:spPr>
          <a:xfrm>
            <a:off x="285749" y="1627188"/>
            <a:ext cx="11705359" cy="5113246"/>
          </a:xfrm>
        </p:spPr>
        <p:txBody>
          <a:bodyPr/>
          <a:lstStyle/>
          <a:p>
            <a:r>
              <a:rPr lang="en-GB"/>
              <a:t>We can choose to press ahead with the merge, like we did before</a:t>
            </a:r>
          </a:p>
        </p:txBody>
      </p:sp>
      <p:pic>
        <p:nvPicPr>
          <p:cNvPr id="27650" name="Picture 2">
            <a:extLst>
              <a:ext uri="{FF2B5EF4-FFF2-40B4-BE49-F238E27FC236}">
                <a16:creationId xmlns:a16="http://schemas.microsoft.com/office/drawing/2014/main" id="{4138F67E-6EEB-46ED-9B06-5D7369ADED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85251" y="2597104"/>
            <a:ext cx="5421501" cy="37272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320046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FD2E1-B3DB-A686-AFC1-8A3C3C52CBD0}"/>
              </a:ext>
            </a:extLst>
          </p:cNvPr>
          <p:cNvSpPr>
            <a:spLocks noGrp="1"/>
          </p:cNvSpPr>
          <p:nvPr>
            <p:ph type="title"/>
          </p:nvPr>
        </p:nvSpPr>
        <p:spPr/>
        <p:txBody>
          <a:bodyPr/>
          <a:lstStyle/>
          <a:p>
            <a:r>
              <a:rPr lang="en-GB"/>
              <a:t>Branching &amp; Merge Conflicts</a:t>
            </a:r>
          </a:p>
        </p:txBody>
      </p:sp>
      <p:sp>
        <p:nvSpPr>
          <p:cNvPr id="3" name="Content Placeholder 2">
            <a:extLst>
              <a:ext uri="{FF2B5EF4-FFF2-40B4-BE49-F238E27FC236}">
                <a16:creationId xmlns:a16="http://schemas.microsoft.com/office/drawing/2014/main" id="{D5BD5FDA-BA44-9ED2-3B2C-4510B9C3293E}"/>
              </a:ext>
            </a:extLst>
          </p:cNvPr>
          <p:cNvSpPr>
            <a:spLocks noGrp="1"/>
          </p:cNvSpPr>
          <p:nvPr>
            <p:ph sz="quarter" idx="13"/>
          </p:nvPr>
        </p:nvSpPr>
        <p:spPr>
          <a:xfrm>
            <a:off x="285749" y="1627188"/>
            <a:ext cx="11705359" cy="5113246"/>
          </a:xfrm>
        </p:spPr>
        <p:txBody>
          <a:bodyPr/>
          <a:lstStyle/>
          <a:p>
            <a:r>
              <a:rPr lang="en-GB"/>
              <a:t>GitHub Desktop will alert you to this and open the files in your code editor</a:t>
            </a:r>
          </a:p>
        </p:txBody>
      </p:sp>
      <p:pic>
        <p:nvPicPr>
          <p:cNvPr id="4" name="Picture 2">
            <a:extLst>
              <a:ext uri="{FF2B5EF4-FFF2-40B4-BE49-F238E27FC236}">
                <a16:creationId xmlns:a16="http://schemas.microsoft.com/office/drawing/2014/main" id="{E9398B8F-9049-20FB-2D4C-36CA272AF9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85251" y="2597104"/>
            <a:ext cx="5421501" cy="37272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833603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FD2E1-B3DB-A686-AFC1-8A3C3C52CBD0}"/>
              </a:ext>
            </a:extLst>
          </p:cNvPr>
          <p:cNvSpPr>
            <a:spLocks noGrp="1"/>
          </p:cNvSpPr>
          <p:nvPr>
            <p:ph type="title"/>
          </p:nvPr>
        </p:nvSpPr>
        <p:spPr/>
        <p:txBody>
          <a:bodyPr/>
          <a:lstStyle/>
          <a:p>
            <a:r>
              <a:rPr lang="en-GB"/>
              <a:t>Branching &amp; Merge Conflicts</a:t>
            </a:r>
          </a:p>
        </p:txBody>
      </p:sp>
      <p:sp>
        <p:nvSpPr>
          <p:cNvPr id="3" name="Content Placeholder 2">
            <a:extLst>
              <a:ext uri="{FF2B5EF4-FFF2-40B4-BE49-F238E27FC236}">
                <a16:creationId xmlns:a16="http://schemas.microsoft.com/office/drawing/2014/main" id="{D5BD5FDA-BA44-9ED2-3B2C-4510B9C3293E}"/>
              </a:ext>
            </a:extLst>
          </p:cNvPr>
          <p:cNvSpPr>
            <a:spLocks noGrp="1"/>
          </p:cNvSpPr>
          <p:nvPr>
            <p:ph sz="quarter" idx="13"/>
          </p:nvPr>
        </p:nvSpPr>
        <p:spPr>
          <a:xfrm>
            <a:off x="285749" y="1627188"/>
            <a:ext cx="11705359" cy="5113246"/>
          </a:xfrm>
        </p:spPr>
        <p:txBody>
          <a:bodyPr/>
          <a:lstStyle/>
          <a:p>
            <a:r>
              <a:rPr lang="en-GB"/>
              <a:t>Where you will see something like this</a:t>
            </a:r>
          </a:p>
          <a:p>
            <a:endParaRPr lang="en-GB"/>
          </a:p>
          <a:p>
            <a:endParaRPr lang="en-GB"/>
          </a:p>
          <a:p>
            <a:endParaRPr lang="en-GB"/>
          </a:p>
          <a:p>
            <a:endParaRPr lang="en-GB"/>
          </a:p>
          <a:p>
            <a:endParaRPr lang="en-GB"/>
          </a:p>
          <a:p>
            <a:r>
              <a:rPr lang="en-GB"/>
              <a:t>There is no automatic way of fixing this, so you will have to change it manually deleting the merge conflict syntax</a:t>
            </a:r>
          </a:p>
        </p:txBody>
      </p:sp>
      <p:pic>
        <p:nvPicPr>
          <p:cNvPr id="6" name="Picture 5">
            <a:extLst>
              <a:ext uri="{FF2B5EF4-FFF2-40B4-BE49-F238E27FC236}">
                <a16:creationId xmlns:a16="http://schemas.microsoft.com/office/drawing/2014/main" id="{9F7B43E8-7D5B-3282-C031-A163B6C9A51B}"/>
              </a:ext>
            </a:extLst>
          </p:cNvPr>
          <p:cNvPicPr>
            <a:picLocks noChangeAspect="1"/>
          </p:cNvPicPr>
          <p:nvPr/>
        </p:nvPicPr>
        <p:blipFill>
          <a:blip r:embed="rId3"/>
          <a:stretch>
            <a:fillRect/>
          </a:stretch>
        </p:blipFill>
        <p:spPr>
          <a:xfrm>
            <a:off x="2459372" y="2169459"/>
            <a:ext cx="7273256" cy="1578475"/>
          </a:xfrm>
          <a:prstGeom prst="rect">
            <a:avLst/>
          </a:prstGeom>
        </p:spPr>
      </p:pic>
    </p:spTree>
    <p:extLst>
      <p:ext uri="{BB962C8B-B14F-4D97-AF65-F5344CB8AC3E}">
        <p14:creationId xmlns:p14="http://schemas.microsoft.com/office/powerpoint/2010/main" val="91493437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FD2E1-B3DB-A686-AFC1-8A3C3C52CBD0}"/>
              </a:ext>
            </a:extLst>
          </p:cNvPr>
          <p:cNvSpPr>
            <a:spLocks noGrp="1"/>
          </p:cNvSpPr>
          <p:nvPr>
            <p:ph type="title"/>
          </p:nvPr>
        </p:nvSpPr>
        <p:spPr/>
        <p:txBody>
          <a:bodyPr/>
          <a:lstStyle/>
          <a:p>
            <a:r>
              <a:rPr lang="en-GB"/>
              <a:t>Branching &amp; Merge Conflicts</a:t>
            </a:r>
          </a:p>
        </p:txBody>
      </p:sp>
      <p:sp>
        <p:nvSpPr>
          <p:cNvPr id="3" name="Content Placeholder 2">
            <a:extLst>
              <a:ext uri="{FF2B5EF4-FFF2-40B4-BE49-F238E27FC236}">
                <a16:creationId xmlns:a16="http://schemas.microsoft.com/office/drawing/2014/main" id="{D5BD5FDA-BA44-9ED2-3B2C-4510B9C3293E}"/>
              </a:ext>
            </a:extLst>
          </p:cNvPr>
          <p:cNvSpPr>
            <a:spLocks noGrp="1"/>
          </p:cNvSpPr>
          <p:nvPr>
            <p:ph sz="quarter" idx="13"/>
          </p:nvPr>
        </p:nvSpPr>
        <p:spPr>
          <a:xfrm>
            <a:off x="285749" y="1627188"/>
            <a:ext cx="11705359" cy="5113246"/>
          </a:xfrm>
        </p:spPr>
        <p:txBody>
          <a:bodyPr/>
          <a:lstStyle/>
          <a:p>
            <a:r>
              <a:rPr lang="en-GB"/>
              <a:t>In this case, we will blend them together as follows</a:t>
            </a:r>
          </a:p>
          <a:p>
            <a:endParaRPr lang="en-GB"/>
          </a:p>
          <a:p>
            <a:endParaRPr lang="en-GB"/>
          </a:p>
          <a:p>
            <a:endParaRPr lang="en-GB"/>
          </a:p>
          <a:p>
            <a:r>
              <a:rPr lang="en-GB"/>
              <a:t>Then merging them back together gives us the following Gitgraph</a:t>
            </a:r>
          </a:p>
        </p:txBody>
      </p:sp>
      <p:pic>
        <p:nvPicPr>
          <p:cNvPr id="5" name="Picture 4">
            <a:extLst>
              <a:ext uri="{FF2B5EF4-FFF2-40B4-BE49-F238E27FC236}">
                <a16:creationId xmlns:a16="http://schemas.microsoft.com/office/drawing/2014/main" id="{E77F87B4-87DD-0641-15F7-72001C137FEE}"/>
              </a:ext>
            </a:extLst>
          </p:cNvPr>
          <p:cNvPicPr>
            <a:picLocks noChangeAspect="1"/>
          </p:cNvPicPr>
          <p:nvPr/>
        </p:nvPicPr>
        <p:blipFill>
          <a:blip r:embed="rId3"/>
          <a:stretch>
            <a:fillRect/>
          </a:stretch>
        </p:blipFill>
        <p:spPr>
          <a:xfrm>
            <a:off x="4698626" y="2104224"/>
            <a:ext cx="2060762" cy="1324776"/>
          </a:xfrm>
          <a:prstGeom prst="rect">
            <a:avLst/>
          </a:prstGeom>
        </p:spPr>
      </p:pic>
      <p:pic>
        <p:nvPicPr>
          <p:cNvPr id="8" name="Picture 7">
            <a:extLst>
              <a:ext uri="{FF2B5EF4-FFF2-40B4-BE49-F238E27FC236}">
                <a16:creationId xmlns:a16="http://schemas.microsoft.com/office/drawing/2014/main" id="{67B0BE8E-556F-73DA-42DB-AFF3C455CC55}"/>
              </a:ext>
            </a:extLst>
          </p:cNvPr>
          <p:cNvPicPr>
            <a:picLocks noChangeAspect="1"/>
          </p:cNvPicPr>
          <p:nvPr/>
        </p:nvPicPr>
        <p:blipFill>
          <a:blip r:embed="rId4"/>
          <a:stretch>
            <a:fillRect/>
          </a:stretch>
        </p:blipFill>
        <p:spPr>
          <a:xfrm>
            <a:off x="4068640" y="3848759"/>
            <a:ext cx="4054719" cy="2764106"/>
          </a:xfrm>
          <a:prstGeom prst="rect">
            <a:avLst/>
          </a:prstGeom>
        </p:spPr>
      </p:pic>
    </p:spTree>
    <p:extLst>
      <p:ext uri="{BB962C8B-B14F-4D97-AF65-F5344CB8AC3E}">
        <p14:creationId xmlns:p14="http://schemas.microsoft.com/office/powerpoint/2010/main" val="217500255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FD2E1-B3DB-A686-AFC1-8A3C3C52CBD0}"/>
              </a:ext>
            </a:extLst>
          </p:cNvPr>
          <p:cNvSpPr>
            <a:spLocks noGrp="1"/>
          </p:cNvSpPr>
          <p:nvPr>
            <p:ph type="title"/>
          </p:nvPr>
        </p:nvSpPr>
        <p:spPr/>
        <p:txBody>
          <a:bodyPr/>
          <a:lstStyle/>
          <a:p>
            <a:r>
              <a:rPr lang="en-GB"/>
              <a:t>Branching &amp; Merge Conflicts</a:t>
            </a:r>
          </a:p>
        </p:txBody>
      </p:sp>
      <p:sp>
        <p:nvSpPr>
          <p:cNvPr id="3" name="Content Placeholder 2">
            <a:extLst>
              <a:ext uri="{FF2B5EF4-FFF2-40B4-BE49-F238E27FC236}">
                <a16:creationId xmlns:a16="http://schemas.microsoft.com/office/drawing/2014/main" id="{D5BD5FDA-BA44-9ED2-3B2C-4510B9C3293E}"/>
              </a:ext>
            </a:extLst>
          </p:cNvPr>
          <p:cNvSpPr>
            <a:spLocks noGrp="1"/>
          </p:cNvSpPr>
          <p:nvPr>
            <p:ph sz="quarter" idx="13"/>
          </p:nvPr>
        </p:nvSpPr>
        <p:spPr>
          <a:xfrm>
            <a:off x="285749" y="1627188"/>
            <a:ext cx="11705359" cy="5113246"/>
          </a:xfrm>
        </p:spPr>
        <p:txBody>
          <a:bodyPr/>
          <a:lstStyle/>
          <a:p>
            <a:r>
              <a:rPr lang="en-GB"/>
              <a:t>There is a better way of doing it, that also demonstrates another use of branching</a:t>
            </a:r>
          </a:p>
          <a:p>
            <a:r>
              <a:rPr lang="en-GB"/>
              <a:t>Let’s assume we have got to the following conflict</a:t>
            </a:r>
          </a:p>
        </p:txBody>
      </p:sp>
      <p:pic>
        <p:nvPicPr>
          <p:cNvPr id="6" name="Picture 5">
            <a:extLst>
              <a:ext uri="{FF2B5EF4-FFF2-40B4-BE49-F238E27FC236}">
                <a16:creationId xmlns:a16="http://schemas.microsoft.com/office/drawing/2014/main" id="{DDACF897-DFC6-C74F-BE58-DB821FE7BABE}"/>
              </a:ext>
            </a:extLst>
          </p:cNvPr>
          <p:cNvPicPr>
            <a:picLocks noChangeAspect="1"/>
          </p:cNvPicPr>
          <p:nvPr/>
        </p:nvPicPr>
        <p:blipFill>
          <a:blip r:embed="rId3"/>
          <a:stretch>
            <a:fillRect/>
          </a:stretch>
        </p:blipFill>
        <p:spPr>
          <a:xfrm>
            <a:off x="4078115" y="3844652"/>
            <a:ext cx="4035769" cy="2772319"/>
          </a:xfrm>
          <a:prstGeom prst="rect">
            <a:avLst/>
          </a:prstGeom>
        </p:spPr>
      </p:pic>
      <p:pic>
        <p:nvPicPr>
          <p:cNvPr id="9" name="Picture 8">
            <a:extLst>
              <a:ext uri="{FF2B5EF4-FFF2-40B4-BE49-F238E27FC236}">
                <a16:creationId xmlns:a16="http://schemas.microsoft.com/office/drawing/2014/main" id="{B76E935E-7017-F9CF-1E6D-DFC588344743}"/>
              </a:ext>
            </a:extLst>
          </p:cNvPr>
          <p:cNvPicPr>
            <a:picLocks noChangeAspect="1"/>
          </p:cNvPicPr>
          <p:nvPr/>
        </p:nvPicPr>
        <p:blipFill>
          <a:blip r:embed="rId4"/>
          <a:stretch>
            <a:fillRect/>
          </a:stretch>
        </p:blipFill>
        <p:spPr>
          <a:xfrm>
            <a:off x="1082297" y="2690948"/>
            <a:ext cx="1949101" cy="1337174"/>
          </a:xfrm>
          <a:prstGeom prst="rect">
            <a:avLst/>
          </a:prstGeom>
        </p:spPr>
      </p:pic>
      <p:pic>
        <p:nvPicPr>
          <p:cNvPr id="11" name="Picture 10">
            <a:extLst>
              <a:ext uri="{FF2B5EF4-FFF2-40B4-BE49-F238E27FC236}">
                <a16:creationId xmlns:a16="http://schemas.microsoft.com/office/drawing/2014/main" id="{9178BC25-BAA0-B834-203C-30FF2BCC1BDF}"/>
              </a:ext>
            </a:extLst>
          </p:cNvPr>
          <p:cNvPicPr>
            <a:picLocks noChangeAspect="1"/>
          </p:cNvPicPr>
          <p:nvPr/>
        </p:nvPicPr>
        <p:blipFill>
          <a:blip r:embed="rId5"/>
          <a:stretch>
            <a:fillRect/>
          </a:stretch>
        </p:blipFill>
        <p:spPr>
          <a:xfrm>
            <a:off x="9354065" y="2561214"/>
            <a:ext cx="1755638" cy="1246427"/>
          </a:xfrm>
          <a:prstGeom prst="rect">
            <a:avLst/>
          </a:prstGeom>
        </p:spPr>
      </p:pic>
      <p:cxnSp>
        <p:nvCxnSpPr>
          <p:cNvPr id="12" name="Straight Arrow Connector 11">
            <a:extLst>
              <a:ext uri="{FF2B5EF4-FFF2-40B4-BE49-F238E27FC236}">
                <a16:creationId xmlns:a16="http://schemas.microsoft.com/office/drawing/2014/main" id="{A6CB9063-69C4-FC4B-9556-B3E72CEEFEF8}"/>
              </a:ext>
            </a:extLst>
          </p:cNvPr>
          <p:cNvCxnSpPr>
            <a:cxnSpLocks/>
          </p:cNvCxnSpPr>
          <p:nvPr/>
        </p:nvCxnSpPr>
        <p:spPr>
          <a:xfrm flipH="1">
            <a:off x="5390606" y="3596640"/>
            <a:ext cx="3866605" cy="661851"/>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7D031586-CD01-13F0-37FB-A83831CEE82F}"/>
              </a:ext>
            </a:extLst>
          </p:cNvPr>
          <p:cNvCxnSpPr>
            <a:cxnSpLocks/>
          </p:cNvCxnSpPr>
          <p:nvPr/>
        </p:nvCxnSpPr>
        <p:spPr>
          <a:xfrm>
            <a:off x="2847703" y="3596640"/>
            <a:ext cx="1230412" cy="431482"/>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70067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FD2E1-B3DB-A686-AFC1-8A3C3C52CBD0}"/>
              </a:ext>
            </a:extLst>
          </p:cNvPr>
          <p:cNvSpPr>
            <a:spLocks noGrp="1"/>
          </p:cNvSpPr>
          <p:nvPr>
            <p:ph type="title"/>
          </p:nvPr>
        </p:nvSpPr>
        <p:spPr/>
        <p:txBody>
          <a:bodyPr/>
          <a:lstStyle/>
          <a:p>
            <a:r>
              <a:rPr lang="en-GB"/>
              <a:t>Branching &amp; Merge Conflicts</a:t>
            </a:r>
          </a:p>
        </p:txBody>
      </p:sp>
      <p:sp>
        <p:nvSpPr>
          <p:cNvPr id="3" name="Content Placeholder 2">
            <a:extLst>
              <a:ext uri="{FF2B5EF4-FFF2-40B4-BE49-F238E27FC236}">
                <a16:creationId xmlns:a16="http://schemas.microsoft.com/office/drawing/2014/main" id="{D5BD5FDA-BA44-9ED2-3B2C-4510B9C3293E}"/>
              </a:ext>
            </a:extLst>
          </p:cNvPr>
          <p:cNvSpPr>
            <a:spLocks noGrp="1"/>
          </p:cNvSpPr>
          <p:nvPr>
            <p:ph sz="quarter" idx="13"/>
          </p:nvPr>
        </p:nvSpPr>
        <p:spPr>
          <a:xfrm>
            <a:off x="285749" y="1627188"/>
            <a:ext cx="11705359" cy="5113246"/>
          </a:xfrm>
        </p:spPr>
        <p:txBody>
          <a:bodyPr/>
          <a:lstStyle/>
          <a:p>
            <a:r>
              <a:rPr lang="en-GB"/>
              <a:t>Let’s pretend we are good Git users / we don’t want to get told off by our Software Engineers…</a:t>
            </a:r>
          </a:p>
        </p:txBody>
      </p:sp>
      <p:pic>
        <p:nvPicPr>
          <p:cNvPr id="29700" name="Picture 4" descr="When your human says “who's a good boy?” and you already know it's you dog  | StareCat.com">
            <a:extLst>
              <a:ext uri="{FF2B5EF4-FFF2-40B4-BE49-F238E27FC236}">
                <a16:creationId xmlns:a16="http://schemas.microsoft.com/office/drawing/2014/main" id="{B49667A6-18F2-A403-EC2D-38F478FA80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14706" y="2238627"/>
            <a:ext cx="4362587" cy="417265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9B4DAD8-DA2A-A1F5-FF14-65951213F4E2}"/>
              </a:ext>
            </a:extLst>
          </p:cNvPr>
          <p:cNvSpPr txBox="1"/>
          <p:nvPr/>
        </p:nvSpPr>
        <p:spPr>
          <a:xfrm>
            <a:off x="5033553" y="2173176"/>
            <a:ext cx="757647" cy="461665"/>
          </a:xfrm>
          <a:prstGeom prst="rect">
            <a:avLst/>
          </a:prstGeom>
          <a:solidFill>
            <a:schemeClr val="bg1"/>
          </a:solidFill>
        </p:spPr>
        <p:txBody>
          <a:bodyPr wrap="square" rtlCol="0">
            <a:spAutoFit/>
          </a:bodyPr>
          <a:lstStyle/>
          <a:p>
            <a:r>
              <a:rPr lang="en-GB" sz="1200"/>
              <a:t>Software</a:t>
            </a:r>
          </a:p>
          <a:p>
            <a:r>
              <a:rPr lang="en-GB" sz="1200"/>
              <a:t>Engineer</a:t>
            </a:r>
          </a:p>
        </p:txBody>
      </p:sp>
      <p:sp>
        <p:nvSpPr>
          <p:cNvPr id="7" name="TextBox 6">
            <a:extLst>
              <a:ext uri="{FF2B5EF4-FFF2-40B4-BE49-F238E27FC236}">
                <a16:creationId xmlns:a16="http://schemas.microsoft.com/office/drawing/2014/main" id="{67831144-964A-CE6B-9A23-AFD4D956A97C}"/>
              </a:ext>
            </a:extLst>
          </p:cNvPr>
          <p:cNvSpPr txBox="1"/>
          <p:nvPr/>
        </p:nvSpPr>
        <p:spPr>
          <a:xfrm>
            <a:off x="3694711" y="2574722"/>
            <a:ext cx="757646" cy="276999"/>
          </a:xfrm>
          <a:prstGeom prst="rect">
            <a:avLst/>
          </a:prstGeom>
          <a:solidFill>
            <a:schemeClr val="bg1"/>
          </a:solidFill>
        </p:spPr>
        <p:txBody>
          <a:bodyPr wrap="square" rtlCol="0">
            <a:spAutoFit/>
          </a:bodyPr>
          <a:lstStyle/>
          <a:p>
            <a:r>
              <a:rPr lang="en-GB" sz="1200"/>
              <a:t>Git User</a:t>
            </a:r>
          </a:p>
        </p:txBody>
      </p:sp>
    </p:spTree>
    <p:extLst>
      <p:ext uri="{BB962C8B-B14F-4D97-AF65-F5344CB8AC3E}">
        <p14:creationId xmlns:p14="http://schemas.microsoft.com/office/powerpoint/2010/main" val="164826907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FD2E1-B3DB-A686-AFC1-8A3C3C52CBD0}"/>
              </a:ext>
            </a:extLst>
          </p:cNvPr>
          <p:cNvSpPr>
            <a:spLocks noGrp="1"/>
          </p:cNvSpPr>
          <p:nvPr>
            <p:ph type="title"/>
          </p:nvPr>
        </p:nvSpPr>
        <p:spPr/>
        <p:txBody>
          <a:bodyPr/>
          <a:lstStyle/>
          <a:p>
            <a:r>
              <a:rPr lang="en-GB"/>
              <a:t>Branching &amp; Merge Conflicts</a:t>
            </a:r>
          </a:p>
        </p:txBody>
      </p:sp>
      <p:sp>
        <p:nvSpPr>
          <p:cNvPr id="3" name="Content Placeholder 2">
            <a:extLst>
              <a:ext uri="{FF2B5EF4-FFF2-40B4-BE49-F238E27FC236}">
                <a16:creationId xmlns:a16="http://schemas.microsoft.com/office/drawing/2014/main" id="{D5BD5FDA-BA44-9ED2-3B2C-4510B9C3293E}"/>
              </a:ext>
            </a:extLst>
          </p:cNvPr>
          <p:cNvSpPr>
            <a:spLocks noGrp="1"/>
          </p:cNvSpPr>
          <p:nvPr>
            <p:ph sz="quarter" idx="13"/>
          </p:nvPr>
        </p:nvSpPr>
        <p:spPr>
          <a:xfrm>
            <a:off x="285749" y="1627188"/>
            <a:ext cx="11705359" cy="5113246"/>
          </a:xfrm>
        </p:spPr>
        <p:txBody>
          <a:bodyPr/>
          <a:lstStyle/>
          <a:p>
            <a:r>
              <a:rPr lang="en-GB"/>
              <a:t>Let’s avoid dealing with our merge conflict on           and instead fix it on</a:t>
            </a:r>
          </a:p>
          <a:p>
            <a:r>
              <a:rPr lang="en-GB"/>
              <a:t>We do this my merging           into   </a:t>
            </a:r>
          </a:p>
        </p:txBody>
      </p:sp>
      <p:pic>
        <p:nvPicPr>
          <p:cNvPr id="4" name="Picture 3">
            <a:extLst>
              <a:ext uri="{FF2B5EF4-FFF2-40B4-BE49-F238E27FC236}">
                <a16:creationId xmlns:a16="http://schemas.microsoft.com/office/drawing/2014/main" id="{0BFEA148-98C9-37FF-4032-B9E5B33DFD89}"/>
              </a:ext>
            </a:extLst>
          </p:cNvPr>
          <p:cNvPicPr>
            <a:picLocks noChangeAspect="1"/>
          </p:cNvPicPr>
          <p:nvPr/>
        </p:nvPicPr>
        <p:blipFill rotWithShape="1">
          <a:blip r:embed="rId3"/>
          <a:srcRect l="8309" r="17817"/>
          <a:stretch/>
        </p:blipFill>
        <p:spPr>
          <a:xfrm>
            <a:off x="6793311" y="1627188"/>
            <a:ext cx="722811" cy="461821"/>
          </a:xfrm>
          <a:prstGeom prst="rect">
            <a:avLst/>
          </a:prstGeom>
        </p:spPr>
      </p:pic>
      <p:pic>
        <p:nvPicPr>
          <p:cNvPr id="8" name="Picture 7">
            <a:extLst>
              <a:ext uri="{FF2B5EF4-FFF2-40B4-BE49-F238E27FC236}">
                <a16:creationId xmlns:a16="http://schemas.microsoft.com/office/drawing/2014/main" id="{AA17E0BC-CC8E-A74C-8246-4D7175E3F283}"/>
              </a:ext>
            </a:extLst>
          </p:cNvPr>
          <p:cNvPicPr>
            <a:picLocks noChangeAspect="1"/>
          </p:cNvPicPr>
          <p:nvPr/>
        </p:nvPicPr>
        <p:blipFill>
          <a:blip r:embed="rId4"/>
          <a:stretch>
            <a:fillRect/>
          </a:stretch>
        </p:blipFill>
        <p:spPr>
          <a:xfrm>
            <a:off x="10304417" y="1602327"/>
            <a:ext cx="1208315" cy="486682"/>
          </a:xfrm>
          <a:prstGeom prst="rect">
            <a:avLst/>
          </a:prstGeom>
        </p:spPr>
      </p:pic>
      <p:pic>
        <p:nvPicPr>
          <p:cNvPr id="9" name="Picture 8">
            <a:extLst>
              <a:ext uri="{FF2B5EF4-FFF2-40B4-BE49-F238E27FC236}">
                <a16:creationId xmlns:a16="http://schemas.microsoft.com/office/drawing/2014/main" id="{B6A746BB-F023-220C-7B95-C1BBE946F5CB}"/>
              </a:ext>
            </a:extLst>
          </p:cNvPr>
          <p:cNvPicPr>
            <a:picLocks noChangeAspect="1"/>
          </p:cNvPicPr>
          <p:nvPr/>
        </p:nvPicPr>
        <p:blipFill rotWithShape="1">
          <a:blip r:embed="rId3"/>
          <a:srcRect l="8309" r="17817"/>
          <a:stretch/>
        </p:blipFill>
        <p:spPr>
          <a:xfrm>
            <a:off x="3819334" y="2089009"/>
            <a:ext cx="722811" cy="461821"/>
          </a:xfrm>
          <a:prstGeom prst="rect">
            <a:avLst/>
          </a:prstGeom>
        </p:spPr>
      </p:pic>
      <p:pic>
        <p:nvPicPr>
          <p:cNvPr id="10" name="Picture 9">
            <a:extLst>
              <a:ext uri="{FF2B5EF4-FFF2-40B4-BE49-F238E27FC236}">
                <a16:creationId xmlns:a16="http://schemas.microsoft.com/office/drawing/2014/main" id="{5A79F63A-91B0-DE2B-897E-A0D3BCEF7DB2}"/>
              </a:ext>
            </a:extLst>
          </p:cNvPr>
          <p:cNvPicPr>
            <a:picLocks noChangeAspect="1"/>
          </p:cNvPicPr>
          <p:nvPr/>
        </p:nvPicPr>
        <p:blipFill>
          <a:blip r:embed="rId4"/>
          <a:stretch>
            <a:fillRect/>
          </a:stretch>
        </p:blipFill>
        <p:spPr>
          <a:xfrm>
            <a:off x="5214257" y="2081566"/>
            <a:ext cx="1208315" cy="486682"/>
          </a:xfrm>
          <a:prstGeom prst="rect">
            <a:avLst/>
          </a:prstGeom>
        </p:spPr>
      </p:pic>
    </p:spTree>
    <p:extLst>
      <p:ext uri="{BB962C8B-B14F-4D97-AF65-F5344CB8AC3E}">
        <p14:creationId xmlns:p14="http://schemas.microsoft.com/office/powerpoint/2010/main" val="63932032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FD2E1-B3DB-A686-AFC1-8A3C3C52CBD0}"/>
              </a:ext>
            </a:extLst>
          </p:cNvPr>
          <p:cNvSpPr>
            <a:spLocks noGrp="1"/>
          </p:cNvSpPr>
          <p:nvPr>
            <p:ph type="title"/>
          </p:nvPr>
        </p:nvSpPr>
        <p:spPr/>
        <p:txBody>
          <a:bodyPr/>
          <a:lstStyle/>
          <a:p>
            <a:r>
              <a:rPr lang="en-GB"/>
              <a:t>Branching &amp; Merge Conflicts</a:t>
            </a:r>
          </a:p>
        </p:txBody>
      </p:sp>
      <p:sp>
        <p:nvSpPr>
          <p:cNvPr id="3" name="Content Placeholder 2">
            <a:extLst>
              <a:ext uri="{FF2B5EF4-FFF2-40B4-BE49-F238E27FC236}">
                <a16:creationId xmlns:a16="http://schemas.microsoft.com/office/drawing/2014/main" id="{D5BD5FDA-BA44-9ED2-3B2C-4510B9C3293E}"/>
              </a:ext>
            </a:extLst>
          </p:cNvPr>
          <p:cNvSpPr>
            <a:spLocks noGrp="1"/>
          </p:cNvSpPr>
          <p:nvPr>
            <p:ph sz="quarter" idx="13"/>
          </p:nvPr>
        </p:nvSpPr>
        <p:spPr>
          <a:xfrm>
            <a:off x="285749" y="1627188"/>
            <a:ext cx="11705359" cy="5113246"/>
          </a:xfrm>
        </p:spPr>
        <p:txBody>
          <a:bodyPr/>
          <a:lstStyle/>
          <a:p>
            <a:r>
              <a:rPr lang="en-GB"/>
              <a:t>To do this we switch to                and merge as normal </a:t>
            </a:r>
          </a:p>
        </p:txBody>
      </p:sp>
      <p:pic>
        <p:nvPicPr>
          <p:cNvPr id="5" name="Picture 2">
            <a:extLst>
              <a:ext uri="{FF2B5EF4-FFF2-40B4-BE49-F238E27FC236}">
                <a16:creationId xmlns:a16="http://schemas.microsoft.com/office/drawing/2014/main" id="{5A3A8AFA-B7DA-D819-4048-721FA32FA6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85250" y="2597105"/>
            <a:ext cx="5421501" cy="372728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1F1213E3-8E66-531C-F3BC-0881290EF947}"/>
              </a:ext>
            </a:extLst>
          </p:cNvPr>
          <p:cNvPicPr>
            <a:picLocks noChangeAspect="1"/>
          </p:cNvPicPr>
          <p:nvPr/>
        </p:nvPicPr>
        <p:blipFill>
          <a:blip r:embed="rId4"/>
          <a:stretch>
            <a:fillRect/>
          </a:stretch>
        </p:blipFill>
        <p:spPr>
          <a:xfrm>
            <a:off x="3716383" y="1625465"/>
            <a:ext cx="1208315" cy="486682"/>
          </a:xfrm>
          <a:prstGeom prst="rect">
            <a:avLst/>
          </a:prstGeom>
        </p:spPr>
      </p:pic>
    </p:spTree>
    <p:extLst>
      <p:ext uri="{BB962C8B-B14F-4D97-AF65-F5344CB8AC3E}">
        <p14:creationId xmlns:p14="http://schemas.microsoft.com/office/powerpoint/2010/main" val="35969007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FD2E1-B3DB-A686-AFC1-8A3C3C52CBD0}"/>
              </a:ext>
            </a:extLst>
          </p:cNvPr>
          <p:cNvSpPr>
            <a:spLocks noGrp="1"/>
          </p:cNvSpPr>
          <p:nvPr>
            <p:ph type="title"/>
          </p:nvPr>
        </p:nvSpPr>
        <p:spPr/>
        <p:txBody>
          <a:bodyPr/>
          <a:lstStyle/>
          <a:p>
            <a:r>
              <a:rPr lang="en-GB"/>
              <a:t>What is the point of Git/GitHub?</a:t>
            </a:r>
          </a:p>
        </p:txBody>
      </p:sp>
      <p:sp>
        <p:nvSpPr>
          <p:cNvPr id="3" name="Content Placeholder 2">
            <a:extLst>
              <a:ext uri="{FF2B5EF4-FFF2-40B4-BE49-F238E27FC236}">
                <a16:creationId xmlns:a16="http://schemas.microsoft.com/office/drawing/2014/main" id="{2C6B92F1-7C4E-5F90-E0D3-8906B67B25A9}"/>
              </a:ext>
            </a:extLst>
          </p:cNvPr>
          <p:cNvSpPr>
            <a:spLocks noGrp="1"/>
          </p:cNvSpPr>
          <p:nvPr>
            <p:ph sz="quarter" idx="13"/>
          </p:nvPr>
        </p:nvSpPr>
        <p:spPr>
          <a:xfrm>
            <a:off x="285749" y="1627188"/>
            <a:ext cx="7486651" cy="5050703"/>
          </a:xfrm>
        </p:spPr>
        <p:txBody>
          <a:bodyPr>
            <a:normAutofit/>
          </a:bodyPr>
          <a:lstStyle/>
          <a:p>
            <a:r>
              <a:rPr lang="en-GB"/>
              <a:t>Using GitHub (or similar) allows you to effectively share your code with others</a:t>
            </a:r>
          </a:p>
          <a:p>
            <a:r>
              <a:rPr lang="en-GB"/>
              <a:t>You can do this during or after completion</a:t>
            </a:r>
          </a:p>
          <a:p>
            <a:r>
              <a:rPr lang="en-GB"/>
              <a:t>Others can then use your code and you can use other people’s code</a:t>
            </a:r>
          </a:p>
          <a:p>
            <a:endParaRPr lang="en-GB"/>
          </a:p>
          <a:p>
            <a:r>
              <a:rPr lang="en-GB"/>
              <a:t>How can you claim your method can be used to do X, Y, &amp; Z if you don’t release it in a usable state? </a:t>
            </a:r>
          </a:p>
          <a:p>
            <a:pPr lvl="2"/>
            <a:r>
              <a:rPr lang="en-GB"/>
              <a:t>You can’t!!!</a:t>
            </a:r>
          </a:p>
          <a:p>
            <a:pPr lvl="2"/>
            <a:endParaRPr lang="en-GB"/>
          </a:p>
          <a:p>
            <a:pPr marL="914400" lvl="2" indent="0">
              <a:buNone/>
            </a:pPr>
            <a:endParaRPr lang="en-GB"/>
          </a:p>
          <a:p>
            <a:pPr marL="914400" lvl="2" indent="0">
              <a:buNone/>
            </a:pPr>
            <a:endParaRPr lang="en-GB"/>
          </a:p>
        </p:txBody>
      </p:sp>
    </p:spTree>
    <p:extLst>
      <p:ext uri="{BB962C8B-B14F-4D97-AF65-F5344CB8AC3E}">
        <p14:creationId xmlns:p14="http://schemas.microsoft.com/office/powerpoint/2010/main" val="1982857061"/>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FD2E1-B3DB-A686-AFC1-8A3C3C52CBD0}"/>
              </a:ext>
            </a:extLst>
          </p:cNvPr>
          <p:cNvSpPr>
            <a:spLocks noGrp="1"/>
          </p:cNvSpPr>
          <p:nvPr>
            <p:ph type="title"/>
          </p:nvPr>
        </p:nvSpPr>
        <p:spPr/>
        <p:txBody>
          <a:bodyPr/>
          <a:lstStyle/>
          <a:p>
            <a:r>
              <a:rPr lang="en-GB"/>
              <a:t>Branching &amp; Merge Conflicts</a:t>
            </a:r>
          </a:p>
        </p:txBody>
      </p:sp>
      <p:sp>
        <p:nvSpPr>
          <p:cNvPr id="3" name="Content Placeholder 2">
            <a:extLst>
              <a:ext uri="{FF2B5EF4-FFF2-40B4-BE49-F238E27FC236}">
                <a16:creationId xmlns:a16="http://schemas.microsoft.com/office/drawing/2014/main" id="{D5BD5FDA-BA44-9ED2-3B2C-4510B9C3293E}"/>
              </a:ext>
            </a:extLst>
          </p:cNvPr>
          <p:cNvSpPr>
            <a:spLocks noGrp="1"/>
          </p:cNvSpPr>
          <p:nvPr>
            <p:ph sz="quarter" idx="13"/>
          </p:nvPr>
        </p:nvSpPr>
        <p:spPr>
          <a:xfrm>
            <a:off x="285749" y="1627188"/>
            <a:ext cx="11705359" cy="5113246"/>
          </a:xfrm>
        </p:spPr>
        <p:txBody>
          <a:bodyPr/>
          <a:lstStyle/>
          <a:p>
            <a:r>
              <a:rPr lang="en-GB"/>
              <a:t>Again, we get a conflict, but this time in</a:t>
            </a:r>
          </a:p>
          <a:p>
            <a:endParaRPr lang="en-GB"/>
          </a:p>
          <a:p>
            <a:endParaRPr lang="en-GB"/>
          </a:p>
          <a:p>
            <a:endParaRPr lang="en-GB"/>
          </a:p>
          <a:p>
            <a:endParaRPr lang="en-GB"/>
          </a:p>
          <a:p>
            <a:endParaRPr lang="en-GB"/>
          </a:p>
          <a:p>
            <a:r>
              <a:rPr lang="en-GB"/>
              <a:t>Let’s fix it and then merge into  </a:t>
            </a:r>
          </a:p>
        </p:txBody>
      </p:sp>
      <p:pic>
        <p:nvPicPr>
          <p:cNvPr id="7" name="Picture 6">
            <a:extLst>
              <a:ext uri="{FF2B5EF4-FFF2-40B4-BE49-F238E27FC236}">
                <a16:creationId xmlns:a16="http://schemas.microsoft.com/office/drawing/2014/main" id="{DE955821-743F-24B4-32F5-48874B522909}"/>
              </a:ext>
            </a:extLst>
          </p:cNvPr>
          <p:cNvPicPr>
            <a:picLocks noChangeAspect="1"/>
          </p:cNvPicPr>
          <p:nvPr/>
        </p:nvPicPr>
        <p:blipFill>
          <a:blip r:embed="rId3"/>
          <a:stretch>
            <a:fillRect/>
          </a:stretch>
        </p:blipFill>
        <p:spPr>
          <a:xfrm>
            <a:off x="1850736" y="2391070"/>
            <a:ext cx="8490528" cy="1792741"/>
          </a:xfrm>
          <a:prstGeom prst="rect">
            <a:avLst/>
          </a:prstGeom>
        </p:spPr>
      </p:pic>
      <p:pic>
        <p:nvPicPr>
          <p:cNvPr id="8" name="Picture 7">
            <a:extLst>
              <a:ext uri="{FF2B5EF4-FFF2-40B4-BE49-F238E27FC236}">
                <a16:creationId xmlns:a16="http://schemas.microsoft.com/office/drawing/2014/main" id="{5A9FEFF9-2B86-C238-5FA2-4762E6A01738}"/>
              </a:ext>
            </a:extLst>
          </p:cNvPr>
          <p:cNvPicPr>
            <a:picLocks noChangeAspect="1"/>
          </p:cNvPicPr>
          <p:nvPr/>
        </p:nvPicPr>
        <p:blipFill>
          <a:blip r:embed="rId4"/>
          <a:stretch>
            <a:fillRect/>
          </a:stretch>
        </p:blipFill>
        <p:spPr>
          <a:xfrm>
            <a:off x="5946402" y="1584780"/>
            <a:ext cx="1208315" cy="486682"/>
          </a:xfrm>
          <a:prstGeom prst="rect">
            <a:avLst/>
          </a:prstGeom>
        </p:spPr>
      </p:pic>
      <p:pic>
        <p:nvPicPr>
          <p:cNvPr id="9" name="Picture 8">
            <a:extLst>
              <a:ext uri="{FF2B5EF4-FFF2-40B4-BE49-F238E27FC236}">
                <a16:creationId xmlns:a16="http://schemas.microsoft.com/office/drawing/2014/main" id="{3B9693B9-E853-0A69-9907-E4D64FBDA7B7}"/>
              </a:ext>
            </a:extLst>
          </p:cNvPr>
          <p:cNvPicPr>
            <a:picLocks noChangeAspect="1"/>
          </p:cNvPicPr>
          <p:nvPr/>
        </p:nvPicPr>
        <p:blipFill>
          <a:blip r:embed="rId4"/>
          <a:stretch>
            <a:fillRect/>
          </a:stretch>
        </p:blipFill>
        <p:spPr>
          <a:xfrm>
            <a:off x="4738087" y="4388599"/>
            <a:ext cx="1208315" cy="486682"/>
          </a:xfrm>
          <a:prstGeom prst="rect">
            <a:avLst/>
          </a:prstGeom>
        </p:spPr>
      </p:pic>
      <p:pic>
        <p:nvPicPr>
          <p:cNvPr id="11" name="Picture 10">
            <a:extLst>
              <a:ext uri="{FF2B5EF4-FFF2-40B4-BE49-F238E27FC236}">
                <a16:creationId xmlns:a16="http://schemas.microsoft.com/office/drawing/2014/main" id="{4346C1FA-95EE-C858-262C-CD746AF5071D}"/>
              </a:ext>
            </a:extLst>
          </p:cNvPr>
          <p:cNvPicPr>
            <a:picLocks noChangeAspect="1"/>
          </p:cNvPicPr>
          <p:nvPr/>
        </p:nvPicPr>
        <p:blipFill>
          <a:blip r:embed="rId5"/>
          <a:stretch>
            <a:fillRect/>
          </a:stretch>
        </p:blipFill>
        <p:spPr>
          <a:xfrm>
            <a:off x="4299205" y="5096260"/>
            <a:ext cx="3593590" cy="1295272"/>
          </a:xfrm>
          <a:prstGeom prst="rect">
            <a:avLst/>
          </a:prstGeom>
        </p:spPr>
      </p:pic>
    </p:spTree>
    <p:extLst>
      <p:ext uri="{BB962C8B-B14F-4D97-AF65-F5344CB8AC3E}">
        <p14:creationId xmlns:p14="http://schemas.microsoft.com/office/powerpoint/2010/main" val="339165265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FD2E1-B3DB-A686-AFC1-8A3C3C52CBD0}"/>
              </a:ext>
            </a:extLst>
          </p:cNvPr>
          <p:cNvSpPr>
            <a:spLocks noGrp="1"/>
          </p:cNvSpPr>
          <p:nvPr>
            <p:ph type="title"/>
          </p:nvPr>
        </p:nvSpPr>
        <p:spPr/>
        <p:txBody>
          <a:bodyPr/>
          <a:lstStyle/>
          <a:p>
            <a:r>
              <a:rPr lang="en-GB"/>
              <a:t>Branching &amp; Merge Conflicts</a:t>
            </a:r>
          </a:p>
        </p:txBody>
      </p:sp>
      <p:sp>
        <p:nvSpPr>
          <p:cNvPr id="3" name="Content Placeholder 2">
            <a:extLst>
              <a:ext uri="{FF2B5EF4-FFF2-40B4-BE49-F238E27FC236}">
                <a16:creationId xmlns:a16="http://schemas.microsoft.com/office/drawing/2014/main" id="{D5BD5FDA-BA44-9ED2-3B2C-4510B9C3293E}"/>
              </a:ext>
            </a:extLst>
          </p:cNvPr>
          <p:cNvSpPr>
            <a:spLocks noGrp="1"/>
          </p:cNvSpPr>
          <p:nvPr>
            <p:ph sz="quarter" idx="13"/>
          </p:nvPr>
        </p:nvSpPr>
        <p:spPr>
          <a:xfrm>
            <a:off x="285749" y="1627188"/>
            <a:ext cx="11705359" cy="5113246"/>
          </a:xfrm>
        </p:spPr>
        <p:txBody>
          <a:bodyPr/>
          <a:lstStyle/>
          <a:p>
            <a:r>
              <a:rPr lang="en-GB"/>
              <a:t>This time the merge in our Gitgraph goes the other way</a:t>
            </a:r>
          </a:p>
          <a:p>
            <a:r>
              <a:rPr lang="en-GB"/>
              <a:t>Crucially, we no longer have a conflict</a:t>
            </a:r>
          </a:p>
        </p:txBody>
      </p:sp>
      <p:pic>
        <p:nvPicPr>
          <p:cNvPr id="5" name="Picture 4">
            <a:extLst>
              <a:ext uri="{FF2B5EF4-FFF2-40B4-BE49-F238E27FC236}">
                <a16:creationId xmlns:a16="http://schemas.microsoft.com/office/drawing/2014/main" id="{79629A0F-AD62-8352-358B-A33D5D4243E2}"/>
              </a:ext>
            </a:extLst>
          </p:cNvPr>
          <p:cNvPicPr>
            <a:picLocks noChangeAspect="1"/>
          </p:cNvPicPr>
          <p:nvPr/>
        </p:nvPicPr>
        <p:blipFill>
          <a:blip r:embed="rId3"/>
          <a:stretch>
            <a:fillRect/>
          </a:stretch>
        </p:blipFill>
        <p:spPr>
          <a:xfrm>
            <a:off x="3721995" y="2577737"/>
            <a:ext cx="4748010" cy="4027170"/>
          </a:xfrm>
          <a:prstGeom prst="rect">
            <a:avLst/>
          </a:prstGeom>
        </p:spPr>
      </p:pic>
    </p:spTree>
    <p:extLst>
      <p:ext uri="{BB962C8B-B14F-4D97-AF65-F5344CB8AC3E}">
        <p14:creationId xmlns:p14="http://schemas.microsoft.com/office/powerpoint/2010/main" val="100989958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FD2E1-B3DB-A686-AFC1-8A3C3C52CBD0}"/>
              </a:ext>
            </a:extLst>
          </p:cNvPr>
          <p:cNvSpPr>
            <a:spLocks noGrp="1"/>
          </p:cNvSpPr>
          <p:nvPr>
            <p:ph type="title"/>
          </p:nvPr>
        </p:nvSpPr>
        <p:spPr/>
        <p:txBody>
          <a:bodyPr/>
          <a:lstStyle/>
          <a:p>
            <a:r>
              <a:rPr lang="en-GB"/>
              <a:t>Branching &amp; Merge Conflicts</a:t>
            </a:r>
          </a:p>
        </p:txBody>
      </p:sp>
      <p:sp>
        <p:nvSpPr>
          <p:cNvPr id="3" name="Content Placeholder 2">
            <a:extLst>
              <a:ext uri="{FF2B5EF4-FFF2-40B4-BE49-F238E27FC236}">
                <a16:creationId xmlns:a16="http://schemas.microsoft.com/office/drawing/2014/main" id="{D5BD5FDA-BA44-9ED2-3B2C-4510B9C3293E}"/>
              </a:ext>
            </a:extLst>
          </p:cNvPr>
          <p:cNvSpPr>
            <a:spLocks noGrp="1"/>
          </p:cNvSpPr>
          <p:nvPr>
            <p:ph sz="quarter" idx="13"/>
          </p:nvPr>
        </p:nvSpPr>
        <p:spPr>
          <a:xfrm>
            <a:off x="285749" y="1627188"/>
            <a:ext cx="11705359" cy="5113246"/>
          </a:xfrm>
        </p:spPr>
        <p:txBody>
          <a:bodyPr/>
          <a:lstStyle/>
          <a:p>
            <a:r>
              <a:rPr lang="en-GB"/>
              <a:t>This is useful beyond just not annoying the Software Engineers</a:t>
            </a:r>
          </a:p>
          <a:p>
            <a:endParaRPr lang="en-GB"/>
          </a:p>
          <a:p>
            <a:pPr marL="0" indent="0">
              <a:buNone/>
            </a:pPr>
            <a:r>
              <a:rPr lang="en-GB" b="1" u="sng"/>
              <a:t>Example</a:t>
            </a:r>
          </a:p>
          <a:p>
            <a:r>
              <a:rPr lang="en-GB"/>
              <a:t>Vinny is working on a complex new feature on his branch</a:t>
            </a:r>
          </a:p>
          <a:p>
            <a:r>
              <a:rPr lang="en-GB"/>
              <a:t>Meanwhile Craig has made updates on </a:t>
            </a:r>
          </a:p>
          <a:p>
            <a:r>
              <a:rPr lang="en-GB"/>
              <a:t>Craig fixes a bug on </a:t>
            </a:r>
          </a:p>
          <a:p>
            <a:r>
              <a:rPr lang="en-GB"/>
              <a:t>That bug fix would also be useful for Vinny on</a:t>
            </a:r>
          </a:p>
          <a:p>
            <a:r>
              <a:rPr lang="en-GB"/>
              <a:t>Vinny therefore merges          into </a:t>
            </a:r>
          </a:p>
          <a:p>
            <a:r>
              <a:rPr lang="en-GB"/>
              <a:t>Vinny continues developing his feature bug free</a:t>
            </a:r>
          </a:p>
        </p:txBody>
      </p:sp>
      <p:pic>
        <p:nvPicPr>
          <p:cNvPr id="6" name="Picture 5">
            <a:extLst>
              <a:ext uri="{FF2B5EF4-FFF2-40B4-BE49-F238E27FC236}">
                <a16:creationId xmlns:a16="http://schemas.microsoft.com/office/drawing/2014/main" id="{91898612-70D3-C5F7-8C4F-96C858CBCFF0}"/>
              </a:ext>
            </a:extLst>
          </p:cNvPr>
          <p:cNvPicPr>
            <a:picLocks noChangeAspect="1"/>
          </p:cNvPicPr>
          <p:nvPr/>
        </p:nvPicPr>
        <p:blipFill>
          <a:blip r:embed="rId3"/>
          <a:stretch>
            <a:fillRect/>
          </a:stretch>
        </p:blipFill>
        <p:spPr>
          <a:xfrm>
            <a:off x="8341532" y="2950377"/>
            <a:ext cx="941806" cy="478623"/>
          </a:xfrm>
          <a:prstGeom prst="rect">
            <a:avLst/>
          </a:prstGeom>
        </p:spPr>
      </p:pic>
      <p:pic>
        <p:nvPicPr>
          <p:cNvPr id="7" name="Picture 6">
            <a:extLst>
              <a:ext uri="{FF2B5EF4-FFF2-40B4-BE49-F238E27FC236}">
                <a16:creationId xmlns:a16="http://schemas.microsoft.com/office/drawing/2014/main" id="{34296C6D-1DDA-458A-B638-0A06843985CF}"/>
              </a:ext>
            </a:extLst>
          </p:cNvPr>
          <p:cNvPicPr>
            <a:picLocks noChangeAspect="1"/>
          </p:cNvPicPr>
          <p:nvPr/>
        </p:nvPicPr>
        <p:blipFill rotWithShape="1">
          <a:blip r:embed="rId4"/>
          <a:srcRect l="8309" r="17817"/>
          <a:stretch/>
        </p:blipFill>
        <p:spPr>
          <a:xfrm>
            <a:off x="6013894" y="3429000"/>
            <a:ext cx="722811" cy="461821"/>
          </a:xfrm>
          <a:prstGeom prst="rect">
            <a:avLst/>
          </a:prstGeom>
        </p:spPr>
      </p:pic>
      <p:pic>
        <p:nvPicPr>
          <p:cNvPr id="8" name="Picture 7">
            <a:extLst>
              <a:ext uri="{FF2B5EF4-FFF2-40B4-BE49-F238E27FC236}">
                <a16:creationId xmlns:a16="http://schemas.microsoft.com/office/drawing/2014/main" id="{44FC2B50-3003-A678-C5EA-77A6A6EAA78B}"/>
              </a:ext>
            </a:extLst>
          </p:cNvPr>
          <p:cNvPicPr>
            <a:picLocks noChangeAspect="1"/>
          </p:cNvPicPr>
          <p:nvPr/>
        </p:nvPicPr>
        <p:blipFill rotWithShape="1">
          <a:blip r:embed="rId4"/>
          <a:srcRect l="8309" r="17817"/>
          <a:stretch/>
        </p:blipFill>
        <p:spPr>
          <a:xfrm>
            <a:off x="3457928" y="3890821"/>
            <a:ext cx="722811" cy="461821"/>
          </a:xfrm>
          <a:prstGeom prst="rect">
            <a:avLst/>
          </a:prstGeom>
        </p:spPr>
      </p:pic>
      <p:pic>
        <p:nvPicPr>
          <p:cNvPr id="9" name="Picture 8">
            <a:extLst>
              <a:ext uri="{FF2B5EF4-FFF2-40B4-BE49-F238E27FC236}">
                <a16:creationId xmlns:a16="http://schemas.microsoft.com/office/drawing/2014/main" id="{27FFBC37-F186-D9F7-226B-12C6B4F25B3B}"/>
              </a:ext>
            </a:extLst>
          </p:cNvPr>
          <p:cNvPicPr>
            <a:picLocks noChangeAspect="1"/>
          </p:cNvPicPr>
          <p:nvPr/>
        </p:nvPicPr>
        <p:blipFill>
          <a:blip r:embed="rId3"/>
          <a:stretch>
            <a:fillRect/>
          </a:stretch>
        </p:blipFill>
        <p:spPr>
          <a:xfrm>
            <a:off x="6847179" y="4352642"/>
            <a:ext cx="941806" cy="478623"/>
          </a:xfrm>
          <a:prstGeom prst="rect">
            <a:avLst/>
          </a:prstGeom>
        </p:spPr>
      </p:pic>
      <p:pic>
        <p:nvPicPr>
          <p:cNvPr id="10" name="Picture 9">
            <a:extLst>
              <a:ext uri="{FF2B5EF4-FFF2-40B4-BE49-F238E27FC236}">
                <a16:creationId xmlns:a16="http://schemas.microsoft.com/office/drawing/2014/main" id="{0D9851E1-BB2E-BEAF-A336-C425F3860427}"/>
              </a:ext>
            </a:extLst>
          </p:cNvPr>
          <p:cNvPicPr>
            <a:picLocks noChangeAspect="1"/>
          </p:cNvPicPr>
          <p:nvPr/>
        </p:nvPicPr>
        <p:blipFill rotWithShape="1">
          <a:blip r:embed="rId4"/>
          <a:srcRect l="8309" r="17817"/>
          <a:stretch/>
        </p:blipFill>
        <p:spPr>
          <a:xfrm>
            <a:off x="3819333" y="4831265"/>
            <a:ext cx="722811" cy="461821"/>
          </a:xfrm>
          <a:prstGeom prst="rect">
            <a:avLst/>
          </a:prstGeom>
        </p:spPr>
      </p:pic>
      <p:pic>
        <p:nvPicPr>
          <p:cNvPr id="11" name="Picture 10">
            <a:extLst>
              <a:ext uri="{FF2B5EF4-FFF2-40B4-BE49-F238E27FC236}">
                <a16:creationId xmlns:a16="http://schemas.microsoft.com/office/drawing/2014/main" id="{1FB0ED79-D5BD-B1A2-FCB2-BB909AB1C54A}"/>
              </a:ext>
            </a:extLst>
          </p:cNvPr>
          <p:cNvPicPr>
            <a:picLocks noChangeAspect="1"/>
          </p:cNvPicPr>
          <p:nvPr/>
        </p:nvPicPr>
        <p:blipFill>
          <a:blip r:embed="rId3"/>
          <a:stretch>
            <a:fillRect/>
          </a:stretch>
        </p:blipFill>
        <p:spPr>
          <a:xfrm>
            <a:off x="5196622" y="4831265"/>
            <a:ext cx="941806" cy="478623"/>
          </a:xfrm>
          <a:prstGeom prst="rect">
            <a:avLst/>
          </a:prstGeom>
        </p:spPr>
      </p:pic>
    </p:spTree>
    <p:extLst>
      <p:ext uri="{BB962C8B-B14F-4D97-AF65-F5344CB8AC3E}">
        <p14:creationId xmlns:p14="http://schemas.microsoft.com/office/powerpoint/2010/main" val="4418247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FD2E1-B3DB-A686-AFC1-8A3C3C52CBD0}"/>
              </a:ext>
            </a:extLst>
          </p:cNvPr>
          <p:cNvSpPr>
            <a:spLocks noGrp="1"/>
          </p:cNvSpPr>
          <p:nvPr>
            <p:ph type="title"/>
          </p:nvPr>
        </p:nvSpPr>
        <p:spPr/>
        <p:txBody>
          <a:bodyPr/>
          <a:lstStyle/>
          <a:p>
            <a:r>
              <a:rPr lang="en-GB"/>
              <a:t>Branching &amp; Merge Conflicts</a:t>
            </a:r>
          </a:p>
        </p:txBody>
      </p:sp>
      <p:sp>
        <p:nvSpPr>
          <p:cNvPr id="3" name="Content Placeholder 2">
            <a:extLst>
              <a:ext uri="{FF2B5EF4-FFF2-40B4-BE49-F238E27FC236}">
                <a16:creationId xmlns:a16="http://schemas.microsoft.com/office/drawing/2014/main" id="{D5BD5FDA-BA44-9ED2-3B2C-4510B9C3293E}"/>
              </a:ext>
            </a:extLst>
          </p:cNvPr>
          <p:cNvSpPr>
            <a:spLocks noGrp="1"/>
          </p:cNvSpPr>
          <p:nvPr>
            <p:ph sz="quarter" idx="13"/>
          </p:nvPr>
        </p:nvSpPr>
        <p:spPr>
          <a:xfrm>
            <a:off x="285749" y="1627188"/>
            <a:ext cx="11705359" cy="5113246"/>
          </a:xfrm>
        </p:spPr>
        <p:txBody>
          <a:bodyPr/>
          <a:lstStyle/>
          <a:p>
            <a:r>
              <a:rPr lang="en-GB"/>
              <a:t>Back to this, we now no longer have a conflict</a:t>
            </a:r>
          </a:p>
        </p:txBody>
      </p:sp>
      <p:pic>
        <p:nvPicPr>
          <p:cNvPr id="5" name="Picture 4">
            <a:extLst>
              <a:ext uri="{FF2B5EF4-FFF2-40B4-BE49-F238E27FC236}">
                <a16:creationId xmlns:a16="http://schemas.microsoft.com/office/drawing/2014/main" id="{79629A0F-AD62-8352-358B-A33D5D4243E2}"/>
              </a:ext>
            </a:extLst>
          </p:cNvPr>
          <p:cNvPicPr>
            <a:picLocks noChangeAspect="1"/>
          </p:cNvPicPr>
          <p:nvPr/>
        </p:nvPicPr>
        <p:blipFill>
          <a:blip r:embed="rId3"/>
          <a:stretch>
            <a:fillRect/>
          </a:stretch>
        </p:blipFill>
        <p:spPr>
          <a:xfrm>
            <a:off x="3721995" y="2577737"/>
            <a:ext cx="4748010" cy="4027170"/>
          </a:xfrm>
          <a:prstGeom prst="rect">
            <a:avLst/>
          </a:prstGeom>
        </p:spPr>
      </p:pic>
    </p:spTree>
    <p:extLst>
      <p:ext uri="{BB962C8B-B14F-4D97-AF65-F5344CB8AC3E}">
        <p14:creationId xmlns:p14="http://schemas.microsoft.com/office/powerpoint/2010/main" val="64334752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FD2E1-B3DB-A686-AFC1-8A3C3C52CBD0}"/>
              </a:ext>
            </a:extLst>
          </p:cNvPr>
          <p:cNvSpPr>
            <a:spLocks noGrp="1"/>
          </p:cNvSpPr>
          <p:nvPr>
            <p:ph type="title"/>
          </p:nvPr>
        </p:nvSpPr>
        <p:spPr/>
        <p:txBody>
          <a:bodyPr/>
          <a:lstStyle/>
          <a:p>
            <a:r>
              <a:rPr lang="en-GB"/>
              <a:t>Branching &amp; Merge Conflicts</a:t>
            </a:r>
          </a:p>
        </p:txBody>
      </p:sp>
      <p:sp>
        <p:nvSpPr>
          <p:cNvPr id="3" name="Content Placeholder 2">
            <a:extLst>
              <a:ext uri="{FF2B5EF4-FFF2-40B4-BE49-F238E27FC236}">
                <a16:creationId xmlns:a16="http://schemas.microsoft.com/office/drawing/2014/main" id="{D5BD5FDA-BA44-9ED2-3B2C-4510B9C3293E}"/>
              </a:ext>
            </a:extLst>
          </p:cNvPr>
          <p:cNvSpPr>
            <a:spLocks noGrp="1"/>
          </p:cNvSpPr>
          <p:nvPr>
            <p:ph sz="quarter" idx="13"/>
          </p:nvPr>
        </p:nvSpPr>
        <p:spPr>
          <a:xfrm>
            <a:off x="285749" y="1627188"/>
            <a:ext cx="11705359" cy="5113246"/>
          </a:xfrm>
        </p:spPr>
        <p:txBody>
          <a:bodyPr/>
          <a:lstStyle/>
          <a:p>
            <a:r>
              <a:rPr lang="en-GB"/>
              <a:t>We can then complete our merge, by switching back to         and merging in </a:t>
            </a:r>
          </a:p>
        </p:txBody>
      </p:sp>
      <p:pic>
        <p:nvPicPr>
          <p:cNvPr id="4" name="Picture 3">
            <a:extLst>
              <a:ext uri="{FF2B5EF4-FFF2-40B4-BE49-F238E27FC236}">
                <a16:creationId xmlns:a16="http://schemas.microsoft.com/office/drawing/2014/main" id="{FE82F664-079D-0831-5151-7EF2C7A6F889}"/>
              </a:ext>
            </a:extLst>
          </p:cNvPr>
          <p:cNvPicPr>
            <a:picLocks noChangeAspect="1"/>
          </p:cNvPicPr>
          <p:nvPr/>
        </p:nvPicPr>
        <p:blipFill rotWithShape="1">
          <a:blip r:embed="rId3"/>
          <a:srcRect l="8309" r="17817"/>
          <a:stretch/>
        </p:blipFill>
        <p:spPr>
          <a:xfrm>
            <a:off x="8034283" y="1619745"/>
            <a:ext cx="722811" cy="461821"/>
          </a:xfrm>
          <a:prstGeom prst="rect">
            <a:avLst/>
          </a:prstGeom>
        </p:spPr>
      </p:pic>
      <p:pic>
        <p:nvPicPr>
          <p:cNvPr id="5" name="Picture 4">
            <a:extLst>
              <a:ext uri="{FF2B5EF4-FFF2-40B4-BE49-F238E27FC236}">
                <a16:creationId xmlns:a16="http://schemas.microsoft.com/office/drawing/2014/main" id="{A9E97A02-8A06-3655-9FAE-33F203FAB4BC}"/>
              </a:ext>
            </a:extLst>
          </p:cNvPr>
          <p:cNvPicPr>
            <a:picLocks noChangeAspect="1"/>
          </p:cNvPicPr>
          <p:nvPr/>
        </p:nvPicPr>
        <p:blipFill>
          <a:blip r:embed="rId4"/>
          <a:stretch>
            <a:fillRect/>
          </a:stretch>
        </p:blipFill>
        <p:spPr>
          <a:xfrm>
            <a:off x="10782793" y="1627188"/>
            <a:ext cx="1208315" cy="486682"/>
          </a:xfrm>
          <a:prstGeom prst="rect">
            <a:avLst/>
          </a:prstGeom>
        </p:spPr>
      </p:pic>
      <p:pic>
        <p:nvPicPr>
          <p:cNvPr id="13" name="Picture 12">
            <a:extLst>
              <a:ext uri="{FF2B5EF4-FFF2-40B4-BE49-F238E27FC236}">
                <a16:creationId xmlns:a16="http://schemas.microsoft.com/office/drawing/2014/main" id="{78BF379F-F077-7835-5259-9A9011E7C8D8}"/>
              </a:ext>
            </a:extLst>
          </p:cNvPr>
          <p:cNvPicPr>
            <a:picLocks noChangeAspect="1"/>
          </p:cNvPicPr>
          <p:nvPr/>
        </p:nvPicPr>
        <p:blipFill>
          <a:blip r:embed="rId5"/>
          <a:stretch>
            <a:fillRect/>
          </a:stretch>
        </p:blipFill>
        <p:spPr>
          <a:xfrm>
            <a:off x="3840027" y="2379725"/>
            <a:ext cx="4596802" cy="4062549"/>
          </a:xfrm>
          <a:prstGeom prst="rect">
            <a:avLst/>
          </a:prstGeom>
        </p:spPr>
      </p:pic>
    </p:spTree>
    <p:extLst>
      <p:ext uri="{BB962C8B-B14F-4D97-AF65-F5344CB8AC3E}">
        <p14:creationId xmlns:p14="http://schemas.microsoft.com/office/powerpoint/2010/main" val="200947585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FD2E1-B3DB-A686-AFC1-8A3C3C52CBD0}"/>
              </a:ext>
            </a:extLst>
          </p:cNvPr>
          <p:cNvSpPr>
            <a:spLocks noGrp="1"/>
          </p:cNvSpPr>
          <p:nvPr>
            <p:ph type="title"/>
          </p:nvPr>
        </p:nvSpPr>
        <p:spPr/>
        <p:txBody>
          <a:bodyPr/>
          <a:lstStyle/>
          <a:p>
            <a:r>
              <a:rPr lang="en-GB"/>
              <a:t>Branching &amp; Merge Conflicts</a:t>
            </a:r>
          </a:p>
        </p:txBody>
      </p:sp>
      <p:sp>
        <p:nvSpPr>
          <p:cNvPr id="3" name="Content Placeholder 2">
            <a:extLst>
              <a:ext uri="{FF2B5EF4-FFF2-40B4-BE49-F238E27FC236}">
                <a16:creationId xmlns:a16="http://schemas.microsoft.com/office/drawing/2014/main" id="{D5BD5FDA-BA44-9ED2-3B2C-4510B9C3293E}"/>
              </a:ext>
            </a:extLst>
          </p:cNvPr>
          <p:cNvSpPr>
            <a:spLocks noGrp="1"/>
          </p:cNvSpPr>
          <p:nvPr>
            <p:ph sz="quarter" idx="13"/>
          </p:nvPr>
        </p:nvSpPr>
        <p:spPr>
          <a:xfrm>
            <a:off x="285749" y="1627188"/>
            <a:ext cx="11705359" cy="5113246"/>
          </a:xfrm>
        </p:spPr>
        <p:txBody>
          <a:bodyPr/>
          <a:lstStyle/>
          <a:p>
            <a:r>
              <a:rPr lang="en-GB"/>
              <a:t>One step beyond this is to link all these changes to Issues</a:t>
            </a:r>
          </a:p>
          <a:p>
            <a:r>
              <a:rPr lang="en-GB"/>
              <a:t>There is a more complex example in Unit 6</a:t>
            </a:r>
          </a:p>
        </p:txBody>
      </p:sp>
      <p:pic>
        <p:nvPicPr>
          <p:cNvPr id="31746" name="Picture 2">
            <a:extLst>
              <a:ext uri="{FF2B5EF4-FFF2-40B4-BE49-F238E27FC236}">
                <a16:creationId xmlns:a16="http://schemas.microsoft.com/office/drawing/2014/main" id="{40B7B1B9-9C7C-95EE-364B-162878604A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85250" y="2721346"/>
            <a:ext cx="5421501" cy="36030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271480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FD2E1-B3DB-A686-AFC1-8A3C3C52CBD0}"/>
              </a:ext>
            </a:extLst>
          </p:cNvPr>
          <p:cNvSpPr>
            <a:spLocks noGrp="1"/>
          </p:cNvSpPr>
          <p:nvPr>
            <p:ph type="title"/>
          </p:nvPr>
        </p:nvSpPr>
        <p:spPr/>
        <p:txBody>
          <a:bodyPr/>
          <a:lstStyle/>
          <a:p>
            <a:r>
              <a:rPr lang="en-GB"/>
              <a:t>Git checkout, revert &amp; reset</a:t>
            </a:r>
          </a:p>
        </p:txBody>
      </p:sp>
      <p:sp>
        <p:nvSpPr>
          <p:cNvPr id="3" name="Content Placeholder 2">
            <a:extLst>
              <a:ext uri="{FF2B5EF4-FFF2-40B4-BE49-F238E27FC236}">
                <a16:creationId xmlns:a16="http://schemas.microsoft.com/office/drawing/2014/main" id="{D5BD5FDA-BA44-9ED2-3B2C-4510B9C3293E}"/>
              </a:ext>
            </a:extLst>
          </p:cNvPr>
          <p:cNvSpPr>
            <a:spLocks noGrp="1"/>
          </p:cNvSpPr>
          <p:nvPr>
            <p:ph sz="quarter" idx="13"/>
          </p:nvPr>
        </p:nvSpPr>
        <p:spPr>
          <a:xfrm>
            <a:off x="285749" y="1627188"/>
            <a:ext cx="11705359" cy="5113246"/>
          </a:xfrm>
        </p:spPr>
        <p:txBody>
          <a:bodyPr/>
          <a:lstStyle/>
          <a:p>
            <a:r>
              <a:rPr lang="en-GB"/>
              <a:t>Conspicuous by its absence so far has been any mention of undoing changes you have made</a:t>
            </a:r>
          </a:p>
          <a:p>
            <a:r>
              <a:rPr lang="en-GB"/>
              <a:t>There is a reason for this…</a:t>
            </a:r>
          </a:p>
        </p:txBody>
      </p:sp>
    </p:spTree>
    <p:extLst>
      <p:ext uri="{BB962C8B-B14F-4D97-AF65-F5344CB8AC3E}">
        <p14:creationId xmlns:p14="http://schemas.microsoft.com/office/powerpoint/2010/main" val="360786690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FD2E1-B3DB-A686-AFC1-8A3C3C52CBD0}"/>
              </a:ext>
            </a:extLst>
          </p:cNvPr>
          <p:cNvSpPr>
            <a:spLocks noGrp="1"/>
          </p:cNvSpPr>
          <p:nvPr>
            <p:ph type="title"/>
          </p:nvPr>
        </p:nvSpPr>
        <p:spPr/>
        <p:txBody>
          <a:bodyPr/>
          <a:lstStyle/>
          <a:p>
            <a:r>
              <a:rPr lang="en-GB"/>
              <a:t>Git checkout, revert &amp; reset</a:t>
            </a:r>
          </a:p>
        </p:txBody>
      </p:sp>
      <p:sp>
        <p:nvSpPr>
          <p:cNvPr id="3" name="Content Placeholder 2">
            <a:extLst>
              <a:ext uri="{FF2B5EF4-FFF2-40B4-BE49-F238E27FC236}">
                <a16:creationId xmlns:a16="http://schemas.microsoft.com/office/drawing/2014/main" id="{D5BD5FDA-BA44-9ED2-3B2C-4510B9C3293E}"/>
              </a:ext>
            </a:extLst>
          </p:cNvPr>
          <p:cNvSpPr>
            <a:spLocks noGrp="1"/>
          </p:cNvSpPr>
          <p:nvPr>
            <p:ph sz="quarter" idx="13"/>
          </p:nvPr>
        </p:nvSpPr>
        <p:spPr>
          <a:xfrm>
            <a:off x="285749" y="1627188"/>
            <a:ext cx="11705359" cy="5113246"/>
          </a:xfrm>
        </p:spPr>
        <p:txBody>
          <a:bodyPr/>
          <a:lstStyle/>
          <a:p>
            <a:r>
              <a:rPr lang="en-GB"/>
              <a:t>Conspicuous by its absence so far has been any mention of undoing changes you have made</a:t>
            </a:r>
          </a:p>
          <a:p>
            <a:r>
              <a:rPr lang="en-GB"/>
              <a:t>There is a reason for this…</a:t>
            </a:r>
          </a:p>
          <a:p>
            <a:endParaRPr lang="en-GB"/>
          </a:p>
          <a:p>
            <a:r>
              <a:rPr lang="en-GB"/>
              <a:t>Generally, we would recommend not getting into this situations at all</a:t>
            </a:r>
          </a:p>
          <a:p>
            <a:r>
              <a:rPr lang="en-GB"/>
              <a:t>You can avoid it by</a:t>
            </a:r>
          </a:p>
          <a:p>
            <a:pPr lvl="1"/>
            <a:r>
              <a:rPr lang="en-GB"/>
              <a:t>Merging from main into your development branches regularly</a:t>
            </a:r>
          </a:p>
          <a:p>
            <a:pPr lvl="1"/>
            <a:r>
              <a:rPr lang="en-GB"/>
              <a:t>Small regular commits</a:t>
            </a:r>
          </a:p>
          <a:p>
            <a:pPr lvl="1"/>
            <a:r>
              <a:rPr lang="en-GB"/>
              <a:t>Adding smaller more manageable features</a:t>
            </a:r>
          </a:p>
          <a:p>
            <a:pPr lvl="1"/>
            <a:r>
              <a:rPr lang="en-GB"/>
              <a:t>Fixing the issue with a new commit</a:t>
            </a:r>
          </a:p>
        </p:txBody>
      </p:sp>
    </p:spTree>
    <p:extLst>
      <p:ext uri="{BB962C8B-B14F-4D97-AF65-F5344CB8AC3E}">
        <p14:creationId xmlns:p14="http://schemas.microsoft.com/office/powerpoint/2010/main" val="268125870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FD2E1-B3DB-A686-AFC1-8A3C3C52CBD0}"/>
              </a:ext>
            </a:extLst>
          </p:cNvPr>
          <p:cNvSpPr>
            <a:spLocks noGrp="1"/>
          </p:cNvSpPr>
          <p:nvPr>
            <p:ph type="title"/>
          </p:nvPr>
        </p:nvSpPr>
        <p:spPr/>
        <p:txBody>
          <a:bodyPr/>
          <a:lstStyle/>
          <a:p>
            <a:r>
              <a:rPr lang="en-GB"/>
              <a:t>Git checkout</a:t>
            </a:r>
          </a:p>
        </p:txBody>
      </p:sp>
      <p:sp>
        <p:nvSpPr>
          <p:cNvPr id="3" name="Content Placeholder 2">
            <a:extLst>
              <a:ext uri="{FF2B5EF4-FFF2-40B4-BE49-F238E27FC236}">
                <a16:creationId xmlns:a16="http://schemas.microsoft.com/office/drawing/2014/main" id="{D5BD5FDA-BA44-9ED2-3B2C-4510B9C3293E}"/>
              </a:ext>
            </a:extLst>
          </p:cNvPr>
          <p:cNvSpPr>
            <a:spLocks noGrp="1"/>
          </p:cNvSpPr>
          <p:nvPr>
            <p:ph sz="quarter" idx="13"/>
          </p:nvPr>
        </p:nvSpPr>
        <p:spPr>
          <a:xfrm>
            <a:off x="285749" y="1627188"/>
            <a:ext cx="11705359" cy="5113246"/>
          </a:xfrm>
        </p:spPr>
        <p:txBody>
          <a:bodyPr/>
          <a:lstStyle/>
          <a:p>
            <a:r>
              <a:rPr lang="en-GB"/>
              <a:t>Git checkout allows us to use older versions of our code without creating a branch – </a:t>
            </a:r>
            <a:r>
              <a:rPr lang="en-GB" i="1"/>
              <a:t>We should have mentioned you can branch from an older commit</a:t>
            </a:r>
          </a:p>
          <a:p>
            <a:r>
              <a:rPr lang="en-GB"/>
              <a:t>This does cause a detached head situation though (more on this in Unit 7)</a:t>
            </a:r>
          </a:p>
        </p:txBody>
      </p:sp>
      <p:pic>
        <p:nvPicPr>
          <p:cNvPr id="33798" name="Picture 6" descr="Nicholas de Mimsy-Porpington | Harry Potter Wiki | Fandom">
            <a:extLst>
              <a:ext uri="{FF2B5EF4-FFF2-40B4-BE49-F238E27FC236}">
                <a16:creationId xmlns:a16="http://schemas.microsoft.com/office/drawing/2014/main" id="{5FDA6FF7-B17F-2336-DC70-A85BD21B45E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42976" y="3566313"/>
            <a:ext cx="5590903" cy="248387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D5B1183A-7E63-F2EC-9BB0-88C921C67049}"/>
              </a:ext>
            </a:extLst>
          </p:cNvPr>
          <p:cNvSpPr txBox="1"/>
          <p:nvPr/>
        </p:nvSpPr>
        <p:spPr>
          <a:xfrm>
            <a:off x="8457288" y="6197428"/>
            <a:ext cx="1270185" cy="253916"/>
          </a:xfrm>
          <a:prstGeom prst="rect">
            <a:avLst/>
          </a:prstGeom>
          <a:noFill/>
          <a:ln w="38100">
            <a:solidFill>
              <a:schemeClr val="accent1"/>
            </a:solidFill>
          </a:ln>
        </p:spPr>
        <p:txBody>
          <a:bodyPr wrap="square">
            <a:spAutoFit/>
          </a:bodyPr>
          <a:lstStyle/>
          <a:p>
            <a:r>
              <a:rPr lang="en-GB" sz="1050">
                <a:solidFill>
                  <a:schemeClr val="accent1">
                    <a:lumMod val="50000"/>
                  </a:schemeClr>
                </a:solidFill>
                <a:latin typeface="Arial" panose="020B0604020202020204" pitchFamily="34" charset="0"/>
                <a:cs typeface="Arial" panose="020B0604020202020204" pitchFamily="34" charset="0"/>
              </a:rPr>
              <a:t>Harry Potter Wiki</a:t>
            </a:r>
          </a:p>
        </p:txBody>
      </p:sp>
    </p:spTree>
    <p:extLst>
      <p:ext uri="{BB962C8B-B14F-4D97-AF65-F5344CB8AC3E}">
        <p14:creationId xmlns:p14="http://schemas.microsoft.com/office/powerpoint/2010/main" val="204486160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FD2E1-B3DB-A686-AFC1-8A3C3C52CBD0}"/>
              </a:ext>
            </a:extLst>
          </p:cNvPr>
          <p:cNvSpPr>
            <a:spLocks noGrp="1"/>
          </p:cNvSpPr>
          <p:nvPr>
            <p:ph type="title"/>
          </p:nvPr>
        </p:nvSpPr>
        <p:spPr/>
        <p:txBody>
          <a:bodyPr/>
          <a:lstStyle/>
          <a:p>
            <a:r>
              <a:rPr lang="en-GB"/>
              <a:t>Git checkout</a:t>
            </a:r>
          </a:p>
        </p:txBody>
      </p:sp>
      <p:sp>
        <p:nvSpPr>
          <p:cNvPr id="3" name="Content Placeholder 2">
            <a:extLst>
              <a:ext uri="{FF2B5EF4-FFF2-40B4-BE49-F238E27FC236}">
                <a16:creationId xmlns:a16="http://schemas.microsoft.com/office/drawing/2014/main" id="{D5BD5FDA-BA44-9ED2-3B2C-4510B9C3293E}"/>
              </a:ext>
            </a:extLst>
          </p:cNvPr>
          <p:cNvSpPr>
            <a:spLocks noGrp="1"/>
          </p:cNvSpPr>
          <p:nvPr>
            <p:ph sz="quarter" idx="13"/>
          </p:nvPr>
        </p:nvSpPr>
        <p:spPr>
          <a:xfrm>
            <a:off x="285749" y="1627188"/>
            <a:ext cx="11705359" cy="5113246"/>
          </a:xfrm>
        </p:spPr>
        <p:txBody>
          <a:bodyPr/>
          <a:lstStyle/>
          <a:p>
            <a:r>
              <a:rPr lang="en-GB"/>
              <a:t>More information on why this is and how to fix it in Unit 7</a:t>
            </a:r>
          </a:p>
        </p:txBody>
      </p:sp>
      <p:pic>
        <p:nvPicPr>
          <p:cNvPr id="4" name="Picture 2" descr="Warning when checking out a commit">
            <a:extLst>
              <a:ext uri="{FF2B5EF4-FFF2-40B4-BE49-F238E27FC236}">
                <a16:creationId xmlns:a16="http://schemas.microsoft.com/office/drawing/2014/main" id="{603EC7C3-E8AE-5E4F-A2B3-D7F4CFDFA4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85250" y="2597319"/>
            <a:ext cx="5421501" cy="37270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00553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FD2E1-B3DB-A686-AFC1-8A3C3C52CBD0}"/>
              </a:ext>
            </a:extLst>
          </p:cNvPr>
          <p:cNvSpPr>
            <a:spLocks noGrp="1"/>
          </p:cNvSpPr>
          <p:nvPr>
            <p:ph type="title"/>
          </p:nvPr>
        </p:nvSpPr>
        <p:spPr/>
        <p:txBody>
          <a:bodyPr/>
          <a:lstStyle/>
          <a:p>
            <a:r>
              <a:rPr lang="en-GB"/>
              <a:t>What is the point of Git/GitHub?</a:t>
            </a:r>
          </a:p>
        </p:txBody>
      </p:sp>
      <p:sp>
        <p:nvSpPr>
          <p:cNvPr id="3" name="Content Placeholder 2">
            <a:extLst>
              <a:ext uri="{FF2B5EF4-FFF2-40B4-BE49-F238E27FC236}">
                <a16:creationId xmlns:a16="http://schemas.microsoft.com/office/drawing/2014/main" id="{2C6B92F1-7C4E-5F90-E0D3-8906B67B25A9}"/>
              </a:ext>
            </a:extLst>
          </p:cNvPr>
          <p:cNvSpPr>
            <a:spLocks noGrp="1"/>
          </p:cNvSpPr>
          <p:nvPr>
            <p:ph sz="quarter" idx="13"/>
          </p:nvPr>
        </p:nvSpPr>
        <p:spPr>
          <a:xfrm>
            <a:off x="285749" y="1627188"/>
            <a:ext cx="7486651" cy="5050703"/>
          </a:xfrm>
        </p:spPr>
        <p:txBody>
          <a:bodyPr>
            <a:normAutofit/>
          </a:bodyPr>
          <a:lstStyle/>
          <a:p>
            <a:r>
              <a:rPr lang="en-GB"/>
              <a:t>Using GitHub (or similar) allows you to effectively share your code with others</a:t>
            </a:r>
          </a:p>
          <a:p>
            <a:r>
              <a:rPr lang="en-GB"/>
              <a:t>You can do this during or after completion</a:t>
            </a:r>
          </a:p>
          <a:p>
            <a:r>
              <a:rPr lang="en-GB"/>
              <a:t>Others can then use your code and you can use other people’s code</a:t>
            </a:r>
          </a:p>
          <a:p>
            <a:endParaRPr lang="en-GB"/>
          </a:p>
          <a:p>
            <a:r>
              <a:rPr lang="en-GB"/>
              <a:t>How can you claim your method can be used to do X, Y, &amp; Z if you don’t release it in a usable state? </a:t>
            </a:r>
          </a:p>
          <a:p>
            <a:pPr lvl="2"/>
            <a:r>
              <a:rPr lang="en-GB"/>
              <a:t>You can’t!!!</a:t>
            </a:r>
          </a:p>
          <a:p>
            <a:pPr marL="0" indent="0">
              <a:buNone/>
            </a:pPr>
            <a:endParaRPr lang="en-GB"/>
          </a:p>
          <a:p>
            <a:pPr marL="0" indent="0">
              <a:buNone/>
            </a:pPr>
            <a:r>
              <a:rPr lang="en-GB"/>
              <a:t>Some (annoying?) reviewers will insist you share code if you make these statements</a:t>
            </a:r>
          </a:p>
          <a:p>
            <a:pPr lvl="2"/>
            <a:endParaRPr lang="en-GB"/>
          </a:p>
          <a:p>
            <a:pPr lvl="2"/>
            <a:endParaRPr lang="en-GB"/>
          </a:p>
          <a:p>
            <a:pPr marL="914400" lvl="2" indent="0">
              <a:buNone/>
            </a:pPr>
            <a:endParaRPr lang="en-GB"/>
          </a:p>
          <a:p>
            <a:pPr marL="914400" lvl="2" indent="0">
              <a:buNone/>
            </a:pPr>
            <a:endParaRPr lang="en-GB"/>
          </a:p>
        </p:txBody>
      </p:sp>
      <p:cxnSp>
        <p:nvCxnSpPr>
          <p:cNvPr id="4" name="Straight Arrow Connector 3">
            <a:extLst>
              <a:ext uri="{FF2B5EF4-FFF2-40B4-BE49-F238E27FC236}">
                <a16:creationId xmlns:a16="http://schemas.microsoft.com/office/drawing/2014/main" id="{8FF17E0D-6A21-94A3-8B7A-61CDBDB2609C}"/>
              </a:ext>
            </a:extLst>
          </p:cNvPr>
          <p:cNvCxnSpPr>
            <a:cxnSpLocks/>
          </p:cNvCxnSpPr>
          <p:nvPr/>
        </p:nvCxnSpPr>
        <p:spPr>
          <a:xfrm flipV="1">
            <a:off x="5825836" y="4225636"/>
            <a:ext cx="2930237" cy="1496291"/>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6" name="Picture 5" descr="A person smiling for a picture&#10;&#10;Description automatically generated">
            <a:extLst>
              <a:ext uri="{FF2B5EF4-FFF2-40B4-BE49-F238E27FC236}">
                <a16:creationId xmlns:a16="http://schemas.microsoft.com/office/drawing/2014/main" id="{AE0725F0-57D6-8D56-20C4-688A5C79FC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79310" y="533614"/>
            <a:ext cx="2628016" cy="3941618"/>
          </a:xfrm>
          <a:prstGeom prst="rect">
            <a:avLst/>
          </a:prstGeom>
        </p:spPr>
      </p:pic>
      <p:sp>
        <p:nvSpPr>
          <p:cNvPr id="9" name="Title 1">
            <a:extLst>
              <a:ext uri="{FF2B5EF4-FFF2-40B4-BE49-F238E27FC236}">
                <a16:creationId xmlns:a16="http://schemas.microsoft.com/office/drawing/2014/main" id="{C5B9E5EA-0965-C028-95B0-0535C9E2D04B}"/>
              </a:ext>
            </a:extLst>
          </p:cNvPr>
          <p:cNvSpPr txBox="1">
            <a:spLocks/>
          </p:cNvSpPr>
          <p:nvPr/>
        </p:nvSpPr>
        <p:spPr>
          <a:xfrm>
            <a:off x="8648510" y="4759251"/>
            <a:ext cx="3489615" cy="1371385"/>
          </a:xfrm>
          <a:prstGeom prst="rect">
            <a:avLst/>
          </a:prstGeom>
        </p:spPr>
        <p:txBody>
          <a:bodyPr vert="horz" lIns="91440" tIns="45720" rIns="91440" bIns="45720" rtlCol="0" anchor="t">
            <a:normAutofit fontScale="92500"/>
          </a:bodyPr>
          <a:lstStyle>
            <a:lvl1pPr algn="l" defTabSz="914400" rtl="0" eaLnBrk="1" latinLnBrk="0" hangingPunct="1">
              <a:lnSpc>
                <a:spcPct val="90000"/>
              </a:lnSpc>
              <a:spcBef>
                <a:spcPct val="0"/>
              </a:spcBef>
              <a:buNone/>
              <a:defRPr sz="2800" b="1" kern="1200">
                <a:solidFill>
                  <a:schemeClr val="accent1">
                    <a:lumMod val="50000"/>
                  </a:schemeClr>
                </a:solidFill>
                <a:latin typeface="Arial" panose="020B0604020202020204" pitchFamily="34" charset="0"/>
                <a:ea typeface="+mj-ea"/>
                <a:cs typeface="Arial" panose="020B0604020202020204" pitchFamily="34" charset="0"/>
              </a:defRPr>
            </a:lvl1pPr>
          </a:lstStyle>
          <a:p>
            <a:r>
              <a:rPr lang="en-GB" sz="1800" b="0" i="1"/>
              <a:t>An example of a reviewer who will recommend REJECT if you make those statements and don’t share your code. Regardless of how good your paper is!</a:t>
            </a:r>
          </a:p>
        </p:txBody>
      </p:sp>
    </p:spTree>
    <p:extLst>
      <p:ext uri="{BB962C8B-B14F-4D97-AF65-F5344CB8AC3E}">
        <p14:creationId xmlns:p14="http://schemas.microsoft.com/office/powerpoint/2010/main" val="46361790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FD2E1-B3DB-A686-AFC1-8A3C3C52CBD0}"/>
              </a:ext>
            </a:extLst>
          </p:cNvPr>
          <p:cNvSpPr>
            <a:spLocks noGrp="1"/>
          </p:cNvSpPr>
          <p:nvPr>
            <p:ph type="title"/>
          </p:nvPr>
        </p:nvSpPr>
        <p:spPr/>
        <p:txBody>
          <a:bodyPr/>
          <a:lstStyle/>
          <a:p>
            <a:r>
              <a:rPr lang="en-GB"/>
              <a:t>Git reset</a:t>
            </a:r>
          </a:p>
        </p:txBody>
      </p:sp>
      <p:sp>
        <p:nvSpPr>
          <p:cNvPr id="3" name="Content Placeholder 2">
            <a:extLst>
              <a:ext uri="{FF2B5EF4-FFF2-40B4-BE49-F238E27FC236}">
                <a16:creationId xmlns:a16="http://schemas.microsoft.com/office/drawing/2014/main" id="{D5BD5FDA-BA44-9ED2-3B2C-4510B9C3293E}"/>
              </a:ext>
            </a:extLst>
          </p:cNvPr>
          <p:cNvSpPr>
            <a:spLocks noGrp="1"/>
          </p:cNvSpPr>
          <p:nvPr>
            <p:ph sz="quarter" idx="13"/>
          </p:nvPr>
        </p:nvSpPr>
        <p:spPr>
          <a:xfrm>
            <a:off x="285749" y="1627188"/>
            <a:ext cx="11705359" cy="5113246"/>
          </a:xfrm>
        </p:spPr>
        <p:txBody>
          <a:bodyPr/>
          <a:lstStyle/>
          <a:p>
            <a:r>
              <a:rPr lang="en-GB"/>
              <a:t>Git reset allows to “roll back” changes</a:t>
            </a:r>
          </a:p>
          <a:p>
            <a:r>
              <a:rPr lang="en-GB"/>
              <a:t>We can roughly do the following</a:t>
            </a:r>
          </a:p>
        </p:txBody>
      </p:sp>
      <p:pic>
        <p:nvPicPr>
          <p:cNvPr id="6" name="Picture 5">
            <a:extLst>
              <a:ext uri="{FF2B5EF4-FFF2-40B4-BE49-F238E27FC236}">
                <a16:creationId xmlns:a16="http://schemas.microsoft.com/office/drawing/2014/main" id="{C79E1ABD-627C-3B6A-BB7D-ABC2B2EF950F}"/>
              </a:ext>
            </a:extLst>
          </p:cNvPr>
          <p:cNvPicPr>
            <a:picLocks noChangeAspect="1"/>
          </p:cNvPicPr>
          <p:nvPr/>
        </p:nvPicPr>
        <p:blipFill>
          <a:blip r:embed="rId3"/>
          <a:stretch>
            <a:fillRect/>
          </a:stretch>
        </p:blipFill>
        <p:spPr>
          <a:xfrm>
            <a:off x="978353" y="3048453"/>
            <a:ext cx="3881030" cy="2788965"/>
          </a:xfrm>
          <a:prstGeom prst="rect">
            <a:avLst/>
          </a:prstGeom>
        </p:spPr>
      </p:pic>
      <p:pic>
        <p:nvPicPr>
          <p:cNvPr id="7" name="Picture 6">
            <a:extLst>
              <a:ext uri="{FF2B5EF4-FFF2-40B4-BE49-F238E27FC236}">
                <a16:creationId xmlns:a16="http://schemas.microsoft.com/office/drawing/2014/main" id="{C833E88C-1D63-2917-8C76-33D722127A3F}"/>
              </a:ext>
            </a:extLst>
          </p:cNvPr>
          <p:cNvPicPr>
            <a:picLocks noChangeAspect="1"/>
          </p:cNvPicPr>
          <p:nvPr/>
        </p:nvPicPr>
        <p:blipFill rotWithShape="1">
          <a:blip r:embed="rId3"/>
          <a:srcRect t="50881"/>
          <a:stretch/>
        </p:blipFill>
        <p:spPr>
          <a:xfrm>
            <a:off x="6913245" y="4467496"/>
            <a:ext cx="3881030" cy="1369921"/>
          </a:xfrm>
          <a:prstGeom prst="rect">
            <a:avLst/>
          </a:prstGeom>
        </p:spPr>
      </p:pic>
      <p:cxnSp>
        <p:nvCxnSpPr>
          <p:cNvPr id="18" name="Straight Arrow Connector 17">
            <a:extLst>
              <a:ext uri="{FF2B5EF4-FFF2-40B4-BE49-F238E27FC236}">
                <a16:creationId xmlns:a16="http://schemas.microsoft.com/office/drawing/2014/main" id="{C7925208-56F9-6DEC-39FF-A87DE03C40FA}"/>
              </a:ext>
            </a:extLst>
          </p:cNvPr>
          <p:cNvCxnSpPr>
            <a:cxnSpLocks/>
          </p:cNvCxnSpPr>
          <p:nvPr/>
        </p:nvCxnSpPr>
        <p:spPr>
          <a:xfrm>
            <a:off x="4936781" y="4467496"/>
            <a:ext cx="1230412" cy="431482"/>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08638669"/>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FD2E1-B3DB-A686-AFC1-8A3C3C52CBD0}"/>
              </a:ext>
            </a:extLst>
          </p:cNvPr>
          <p:cNvSpPr>
            <a:spLocks noGrp="1"/>
          </p:cNvSpPr>
          <p:nvPr>
            <p:ph type="title"/>
          </p:nvPr>
        </p:nvSpPr>
        <p:spPr/>
        <p:txBody>
          <a:bodyPr/>
          <a:lstStyle/>
          <a:p>
            <a:r>
              <a:rPr lang="en-GB"/>
              <a:t>Git reset</a:t>
            </a:r>
          </a:p>
        </p:txBody>
      </p:sp>
      <p:sp>
        <p:nvSpPr>
          <p:cNvPr id="3" name="Content Placeholder 2">
            <a:extLst>
              <a:ext uri="{FF2B5EF4-FFF2-40B4-BE49-F238E27FC236}">
                <a16:creationId xmlns:a16="http://schemas.microsoft.com/office/drawing/2014/main" id="{D5BD5FDA-BA44-9ED2-3B2C-4510B9C3293E}"/>
              </a:ext>
            </a:extLst>
          </p:cNvPr>
          <p:cNvSpPr>
            <a:spLocks noGrp="1"/>
          </p:cNvSpPr>
          <p:nvPr>
            <p:ph sz="quarter" idx="13"/>
          </p:nvPr>
        </p:nvSpPr>
        <p:spPr>
          <a:xfrm>
            <a:off x="285749" y="1627188"/>
            <a:ext cx="11705359" cy="5113246"/>
          </a:xfrm>
        </p:spPr>
        <p:txBody>
          <a:bodyPr/>
          <a:lstStyle/>
          <a:p>
            <a:r>
              <a:rPr lang="en-GB"/>
              <a:t>Git reset allows to “roll back” changes</a:t>
            </a:r>
          </a:p>
          <a:p>
            <a:r>
              <a:rPr lang="en-GB"/>
              <a:t>We can roughly do the following</a:t>
            </a:r>
          </a:p>
        </p:txBody>
      </p:sp>
      <p:pic>
        <p:nvPicPr>
          <p:cNvPr id="6" name="Picture 5">
            <a:extLst>
              <a:ext uri="{FF2B5EF4-FFF2-40B4-BE49-F238E27FC236}">
                <a16:creationId xmlns:a16="http://schemas.microsoft.com/office/drawing/2014/main" id="{C79E1ABD-627C-3B6A-BB7D-ABC2B2EF950F}"/>
              </a:ext>
            </a:extLst>
          </p:cNvPr>
          <p:cNvPicPr>
            <a:picLocks noChangeAspect="1"/>
          </p:cNvPicPr>
          <p:nvPr/>
        </p:nvPicPr>
        <p:blipFill>
          <a:blip r:embed="rId3"/>
          <a:stretch>
            <a:fillRect/>
          </a:stretch>
        </p:blipFill>
        <p:spPr>
          <a:xfrm>
            <a:off x="978353" y="3048453"/>
            <a:ext cx="3881030" cy="2788965"/>
          </a:xfrm>
          <a:prstGeom prst="rect">
            <a:avLst/>
          </a:prstGeom>
        </p:spPr>
      </p:pic>
      <p:pic>
        <p:nvPicPr>
          <p:cNvPr id="7" name="Picture 6">
            <a:extLst>
              <a:ext uri="{FF2B5EF4-FFF2-40B4-BE49-F238E27FC236}">
                <a16:creationId xmlns:a16="http://schemas.microsoft.com/office/drawing/2014/main" id="{C833E88C-1D63-2917-8C76-33D722127A3F}"/>
              </a:ext>
            </a:extLst>
          </p:cNvPr>
          <p:cNvPicPr>
            <a:picLocks noChangeAspect="1"/>
          </p:cNvPicPr>
          <p:nvPr/>
        </p:nvPicPr>
        <p:blipFill rotWithShape="1">
          <a:blip r:embed="rId3"/>
          <a:srcRect t="50881"/>
          <a:stretch/>
        </p:blipFill>
        <p:spPr>
          <a:xfrm>
            <a:off x="6913245" y="4467496"/>
            <a:ext cx="3881030" cy="1369921"/>
          </a:xfrm>
          <a:prstGeom prst="rect">
            <a:avLst/>
          </a:prstGeom>
        </p:spPr>
      </p:pic>
      <p:cxnSp>
        <p:nvCxnSpPr>
          <p:cNvPr id="18" name="Straight Arrow Connector 17">
            <a:extLst>
              <a:ext uri="{FF2B5EF4-FFF2-40B4-BE49-F238E27FC236}">
                <a16:creationId xmlns:a16="http://schemas.microsoft.com/office/drawing/2014/main" id="{C7925208-56F9-6DEC-39FF-A87DE03C40FA}"/>
              </a:ext>
            </a:extLst>
          </p:cNvPr>
          <p:cNvCxnSpPr>
            <a:cxnSpLocks/>
          </p:cNvCxnSpPr>
          <p:nvPr/>
        </p:nvCxnSpPr>
        <p:spPr>
          <a:xfrm>
            <a:off x="4936781" y="4467496"/>
            <a:ext cx="1230412" cy="431482"/>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 name="Straight Arrow Connector 3">
            <a:extLst>
              <a:ext uri="{FF2B5EF4-FFF2-40B4-BE49-F238E27FC236}">
                <a16:creationId xmlns:a16="http://schemas.microsoft.com/office/drawing/2014/main" id="{E8759BE1-6A89-3B84-9711-CB5B4FFBF89D}"/>
              </a:ext>
            </a:extLst>
          </p:cNvPr>
          <p:cNvCxnSpPr>
            <a:cxnSpLocks/>
          </p:cNvCxnSpPr>
          <p:nvPr/>
        </p:nvCxnSpPr>
        <p:spPr>
          <a:xfrm flipH="1">
            <a:off x="8665029" y="2887661"/>
            <a:ext cx="949656" cy="1375047"/>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itle 1">
            <a:extLst>
              <a:ext uri="{FF2B5EF4-FFF2-40B4-BE49-F238E27FC236}">
                <a16:creationId xmlns:a16="http://schemas.microsoft.com/office/drawing/2014/main" id="{D5696892-98C4-682D-116F-36FB4EF07EB0}"/>
              </a:ext>
            </a:extLst>
          </p:cNvPr>
          <p:cNvSpPr txBox="1">
            <a:spLocks/>
          </p:cNvSpPr>
          <p:nvPr/>
        </p:nvSpPr>
        <p:spPr>
          <a:xfrm>
            <a:off x="8448716" y="1596210"/>
            <a:ext cx="2541501" cy="1338942"/>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2800" b="1" kern="1200">
                <a:solidFill>
                  <a:schemeClr val="accent1">
                    <a:lumMod val="50000"/>
                  </a:schemeClr>
                </a:solidFill>
                <a:latin typeface="Arial" panose="020B0604020202020204" pitchFamily="34" charset="0"/>
                <a:ea typeface="+mj-ea"/>
                <a:cs typeface="Arial" panose="020B0604020202020204" pitchFamily="34" charset="0"/>
              </a:defRPr>
            </a:lvl1pPr>
          </a:lstStyle>
          <a:p>
            <a:r>
              <a:rPr lang="en-GB" sz="1600" b="0" i="1"/>
              <a:t>You might have notice the Gitgraph isn’t quite right. Its missing from the notes and have been added as an issue!</a:t>
            </a:r>
          </a:p>
        </p:txBody>
      </p:sp>
    </p:spTree>
    <p:extLst>
      <p:ext uri="{BB962C8B-B14F-4D97-AF65-F5344CB8AC3E}">
        <p14:creationId xmlns:p14="http://schemas.microsoft.com/office/powerpoint/2010/main" val="1881032218"/>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FD2E1-B3DB-A686-AFC1-8A3C3C52CBD0}"/>
              </a:ext>
            </a:extLst>
          </p:cNvPr>
          <p:cNvSpPr>
            <a:spLocks noGrp="1"/>
          </p:cNvSpPr>
          <p:nvPr>
            <p:ph type="title"/>
          </p:nvPr>
        </p:nvSpPr>
        <p:spPr/>
        <p:txBody>
          <a:bodyPr/>
          <a:lstStyle/>
          <a:p>
            <a:r>
              <a:rPr lang="en-GB"/>
              <a:t>Git revert</a:t>
            </a:r>
          </a:p>
        </p:txBody>
      </p:sp>
      <p:sp>
        <p:nvSpPr>
          <p:cNvPr id="3" name="Content Placeholder 2">
            <a:extLst>
              <a:ext uri="{FF2B5EF4-FFF2-40B4-BE49-F238E27FC236}">
                <a16:creationId xmlns:a16="http://schemas.microsoft.com/office/drawing/2014/main" id="{D5BD5FDA-BA44-9ED2-3B2C-4510B9C3293E}"/>
              </a:ext>
            </a:extLst>
          </p:cNvPr>
          <p:cNvSpPr>
            <a:spLocks noGrp="1"/>
          </p:cNvSpPr>
          <p:nvPr>
            <p:ph sz="quarter" idx="13"/>
          </p:nvPr>
        </p:nvSpPr>
        <p:spPr>
          <a:xfrm>
            <a:off x="285749" y="1627188"/>
            <a:ext cx="11705359" cy="5113246"/>
          </a:xfrm>
        </p:spPr>
        <p:txBody>
          <a:bodyPr/>
          <a:lstStyle/>
          <a:p>
            <a:r>
              <a:rPr lang="en-GB"/>
              <a:t>Git revert is an alternative that gets added to your commit history</a:t>
            </a:r>
          </a:p>
        </p:txBody>
      </p:sp>
      <p:pic>
        <p:nvPicPr>
          <p:cNvPr id="35842" name="Picture 2" descr="Git log after reverting the commit">
            <a:extLst>
              <a:ext uri="{FF2B5EF4-FFF2-40B4-BE49-F238E27FC236}">
                <a16:creationId xmlns:a16="http://schemas.microsoft.com/office/drawing/2014/main" id="{F11BE2B3-87CC-7AD6-08C8-AF7CA8ABD6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85249" y="2597318"/>
            <a:ext cx="5421501" cy="3727067"/>
          </a:xfrm>
          <a:prstGeom prst="rect">
            <a:avLst/>
          </a:prstGeom>
          <a:noFill/>
          <a:extLst>
            <a:ext uri="{909E8E84-426E-40DD-AFC4-6F175D3DCCD1}">
              <a14:hiddenFill xmlns:a14="http://schemas.microsoft.com/office/drawing/2010/main">
                <a:solidFill>
                  <a:srgbClr val="FFFFFF"/>
                </a:solidFill>
              </a14:hiddenFill>
            </a:ext>
          </a:extLst>
        </p:spPr>
      </p:pic>
      <p:sp>
        <p:nvSpPr>
          <p:cNvPr id="9" name="Oval 8">
            <a:extLst>
              <a:ext uri="{FF2B5EF4-FFF2-40B4-BE49-F238E27FC236}">
                <a16:creationId xmlns:a16="http://schemas.microsoft.com/office/drawing/2014/main" id="{63D08231-8656-0F63-FD4B-0D4C7CA21DD0}"/>
              </a:ext>
            </a:extLst>
          </p:cNvPr>
          <p:cNvSpPr/>
          <p:nvPr/>
        </p:nvSpPr>
        <p:spPr>
          <a:xfrm>
            <a:off x="2865121" y="2921068"/>
            <a:ext cx="2325188" cy="1262743"/>
          </a:xfrm>
          <a:prstGeom prst="ellipse">
            <a:avLst/>
          </a:prstGeom>
          <a:noFill/>
          <a:ln w="635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98169519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FD2E1-B3DB-A686-AFC1-8A3C3C52CBD0}"/>
              </a:ext>
            </a:extLst>
          </p:cNvPr>
          <p:cNvSpPr>
            <a:spLocks noGrp="1"/>
          </p:cNvSpPr>
          <p:nvPr>
            <p:ph type="title"/>
          </p:nvPr>
        </p:nvSpPr>
        <p:spPr/>
        <p:txBody>
          <a:bodyPr/>
          <a:lstStyle/>
          <a:p>
            <a:r>
              <a:rPr lang="en-GB"/>
              <a:t>Git reset &amp; revert</a:t>
            </a:r>
          </a:p>
        </p:txBody>
      </p:sp>
      <p:sp>
        <p:nvSpPr>
          <p:cNvPr id="3" name="Content Placeholder 2">
            <a:extLst>
              <a:ext uri="{FF2B5EF4-FFF2-40B4-BE49-F238E27FC236}">
                <a16:creationId xmlns:a16="http://schemas.microsoft.com/office/drawing/2014/main" id="{D5BD5FDA-BA44-9ED2-3B2C-4510B9C3293E}"/>
              </a:ext>
            </a:extLst>
          </p:cNvPr>
          <p:cNvSpPr>
            <a:spLocks noGrp="1"/>
          </p:cNvSpPr>
          <p:nvPr>
            <p:ph sz="quarter" idx="13"/>
          </p:nvPr>
        </p:nvSpPr>
        <p:spPr>
          <a:xfrm>
            <a:off x="285749" y="1627188"/>
            <a:ext cx="11705359" cy="5113246"/>
          </a:xfrm>
        </p:spPr>
        <p:txBody>
          <a:bodyPr/>
          <a:lstStyle/>
          <a:p>
            <a:r>
              <a:rPr lang="en-GB"/>
              <a:t>You can try Git reset if you want, but be careful</a:t>
            </a:r>
          </a:p>
          <a:p>
            <a:r>
              <a:rPr lang="en-GB"/>
              <a:t>They are also not available in GitHub Desktop, for the same logic as us hiding them at the end of the training course</a:t>
            </a:r>
          </a:p>
        </p:txBody>
      </p:sp>
      <p:pic>
        <p:nvPicPr>
          <p:cNvPr id="37890" name="Picture 2" descr="Warning Sign You've Been Warned Funny Warning Sign - Etsy UK">
            <a:extLst>
              <a:ext uri="{FF2B5EF4-FFF2-40B4-BE49-F238E27FC236}">
                <a16:creationId xmlns:a16="http://schemas.microsoft.com/office/drawing/2014/main" id="{E61C1966-19CA-608B-478B-1B36FA69B6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41807" y="3013164"/>
            <a:ext cx="4908386" cy="346022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68F7F79-D2F3-4126-5C5B-2160F16AA427}"/>
              </a:ext>
            </a:extLst>
          </p:cNvPr>
          <p:cNvSpPr txBox="1"/>
          <p:nvPr/>
        </p:nvSpPr>
        <p:spPr>
          <a:xfrm>
            <a:off x="8666294" y="6473384"/>
            <a:ext cx="704129" cy="253916"/>
          </a:xfrm>
          <a:prstGeom prst="rect">
            <a:avLst/>
          </a:prstGeom>
          <a:noFill/>
          <a:ln w="38100">
            <a:solidFill>
              <a:schemeClr val="accent1"/>
            </a:solidFill>
          </a:ln>
        </p:spPr>
        <p:txBody>
          <a:bodyPr wrap="square">
            <a:spAutoFit/>
          </a:bodyPr>
          <a:lstStyle/>
          <a:p>
            <a:r>
              <a:rPr lang="en-GB" sz="1050">
                <a:solidFill>
                  <a:schemeClr val="accent1">
                    <a:lumMod val="50000"/>
                  </a:schemeClr>
                </a:solidFill>
                <a:latin typeface="Arial" panose="020B0604020202020204" pitchFamily="34" charset="0"/>
                <a:cs typeface="Arial" panose="020B0604020202020204" pitchFamily="34" charset="0"/>
              </a:rPr>
              <a:t>Etsy UK</a:t>
            </a:r>
          </a:p>
        </p:txBody>
      </p:sp>
    </p:spTree>
    <p:extLst>
      <p:ext uri="{BB962C8B-B14F-4D97-AF65-F5344CB8AC3E}">
        <p14:creationId xmlns:p14="http://schemas.microsoft.com/office/powerpoint/2010/main" val="79159385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The University at sunset">
            <a:extLst>
              <a:ext uri="{FF2B5EF4-FFF2-40B4-BE49-F238E27FC236}">
                <a16:creationId xmlns:a16="http://schemas.microsoft.com/office/drawing/2014/main" id="{778F38A2-01CF-7145-BA22-B7FAA65198FD}"/>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72C03AA1-5E47-2841-A2C0-74489FA31DDB}"/>
              </a:ext>
            </a:extLst>
          </p:cNvPr>
          <p:cNvSpPr>
            <a:spLocks noGrp="1"/>
          </p:cNvSpPr>
          <p:nvPr>
            <p:ph type="title" idx="4294967295"/>
          </p:nvPr>
        </p:nvSpPr>
        <p:spPr>
          <a:xfrm>
            <a:off x="647700" y="1798637"/>
            <a:ext cx="7737528" cy="3330712"/>
          </a:xfrm>
        </p:spPr>
        <p:txBody>
          <a:bodyPr>
            <a:noAutofit/>
          </a:bodyPr>
          <a:lstStyle/>
          <a:p>
            <a:pPr algn="l"/>
            <a:r>
              <a:rPr lang="en-GB">
                <a:solidFill>
                  <a:schemeClr val="bg1"/>
                </a:solidFill>
              </a:rPr>
              <a:t>Thank you for listening!</a:t>
            </a:r>
            <a:br>
              <a:rPr lang="en-GB">
                <a:solidFill>
                  <a:schemeClr val="bg1"/>
                </a:solidFill>
              </a:rPr>
            </a:br>
            <a:br>
              <a:rPr lang="en-GB">
                <a:solidFill>
                  <a:schemeClr val="bg1"/>
                </a:solidFill>
              </a:rPr>
            </a:br>
            <a:r>
              <a:rPr lang="en-GB">
                <a:solidFill>
                  <a:schemeClr val="bg1"/>
                </a:solidFill>
              </a:rPr>
              <a:t>Please feel to ask any questions or make any suggestions about how we can improve the training course</a:t>
            </a:r>
            <a:br>
              <a:rPr lang="en-GB">
                <a:solidFill>
                  <a:schemeClr val="bg1"/>
                </a:solidFill>
              </a:rPr>
            </a:br>
            <a:br>
              <a:rPr lang="en-GB">
                <a:solidFill>
                  <a:schemeClr val="bg1"/>
                </a:solidFill>
              </a:rPr>
            </a:br>
            <a:r>
              <a:rPr lang="en-GB">
                <a:solidFill>
                  <a:schemeClr val="bg1"/>
                </a:solidFill>
              </a:rPr>
              <a:t>Please fill out our survey once you have looked at the course notes</a:t>
            </a:r>
          </a:p>
        </p:txBody>
      </p:sp>
      <p:grpSp>
        <p:nvGrpSpPr>
          <p:cNvPr id="3" name="Group 2">
            <a:extLst>
              <a:ext uri="{FF2B5EF4-FFF2-40B4-BE49-F238E27FC236}">
                <a16:creationId xmlns:a16="http://schemas.microsoft.com/office/drawing/2014/main" id="{1977A0E5-549A-BC91-DEEA-0282CA765B3E}"/>
              </a:ext>
            </a:extLst>
          </p:cNvPr>
          <p:cNvGrpSpPr/>
          <p:nvPr/>
        </p:nvGrpSpPr>
        <p:grpSpPr>
          <a:xfrm>
            <a:off x="8385228" y="5699322"/>
            <a:ext cx="3413095" cy="854153"/>
            <a:chOff x="8385228" y="5699322"/>
            <a:chExt cx="3413095" cy="854153"/>
          </a:xfrm>
        </p:grpSpPr>
        <p:sp>
          <p:nvSpPr>
            <p:cNvPr id="4" name="TextBox 3">
              <a:extLst>
                <a:ext uri="{FF2B5EF4-FFF2-40B4-BE49-F238E27FC236}">
                  <a16:creationId xmlns:a16="http://schemas.microsoft.com/office/drawing/2014/main" id="{69027333-D376-8095-D480-C95605F92C16}"/>
                </a:ext>
              </a:extLst>
            </p:cNvPr>
            <p:cNvSpPr txBox="1"/>
            <p:nvPr/>
          </p:nvSpPr>
          <p:spPr>
            <a:xfrm>
              <a:off x="8385228" y="5699322"/>
              <a:ext cx="3413095" cy="461665"/>
            </a:xfrm>
            <a:prstGeom prst="rect">
              <a:avLst/>
            </a:prstGeom>
            <a:noFill/>
            <a:effectLst>
              <a:outerShdw blurRad="1270000" dist="50800" dir="5400000" sx="200000" sy="200000" algn="ctr" rotWithShape="0">
                <a:schemeClr val="tx1"/>
              </a:outerShdw>
            </a:effectLst>
          </p:spPr>
          <p:txBody>
            <a:bodyPr wrap="square" rtlCol="0">
              <a:spAutoFit/>
            </a:bodyPr>
            <a:lstStyle/>
            <a:p>
              <a:pPr algn="r"/>
              <a:r>
                <a:rPr lang="en-US" sz="2400" b="1">
                  <a:solidFill>
                    <a:schemeClr val="bg1"/>
                  </a:solidFill>
                  <a:latin typeface="Arial" panose="020B0604020202020204" pitchFamily="34" charset="0"/>
                  <a:cs typeface="Arial" panose="020B0604020202020204" pitchFamily="34" charset="0"/>
                </a:rPr>
                <a:t>#</a:t>
              </a:r>
              <a:r>
                <a:rPr lang="en-US" sz="2400" b="1" err="1">
                  <a:solidFill>
                    <a:schemeClr val="bg1"/>
                  </a:solidFill>
                  <a:latin typeface="Arial" panose="020B0604020202020204" pitchFamily="34" charset="0"/>
                  <a:cs typeface="Arial" panose="020B0604020202020204" pitchFamily="34" charset="0"/>
                </a:rPr>
                <a:t>UofGWorldChangers</a:t>
              </a:r>
              <a:endParaRPr lang="en-US" sz="2400" b="1">
                <a:solidFill>
                  <a:schemeClr val="bg1"/>
                </a:solidFill>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261E5887-E6BE-B326-1A05-24C609BDC1E3}"/>
                </a:ext>
              </a:extLst>
            </p:cNvPr>
            <p:cNvSpPr txBox="1"/>
            <p:nvPr/>
          </p:nvSpPr>
          <p:spPr>
            <a:xfrm>
              <a:off x="9098531" y="6091810"/>
              <a:ext cx="2699792" cy="461665"/>
            </a:xfrm>
            <a:prstGeom prst="rect">
              <a:avLst/>
            </a:prstGeom>
            <a:noFill/>
          </p:spPr>
          <p:txBody>
            <a:bodyPr wrap="square" rtlCol="0">
              <a:spAutoFit/>
            </a:bodyPr>
            <a:lstStyle/>
            <a:p>
              <a:pPr algn="r"/>
              <a:r>
                <a:rPr lang="en-US" sz="2400" b="1">
                  <a:solidFill>
                    <a:schemeClr val="bg1"/>
                  </a:solidFill>
                  <a:latin typeface="Arial" panose="020B0604020202020204" pitchFamily="34" charset="0"/>
                  <a:ea typeface="Arial" charset="0"/>
                  <a:cs typeface="Arial" panose="020B0604020202020204" pitchFamily="34" charset="0"/>
                </a:rPr>
                <a:t>@</a:t>
              </a:r>
              <a:r>
                <a:rPr lang="en-US" sz="2400" b="1" err="1">
                  <a:solidFill>
                    <a:schemeClr val="bg1"/>
                  </a:solidFill>
                  <a:latin typeface="Arial" panose="020B0604020202020204" pitchFamily="34" charset="0"/>
                  <a:ea typeface="Arial" charset="0"/>
                  <a:cs typeface="Arial" panose="020B0604020202020204" pitchFamily="34" charset="0"/>
                </a:rPr>
                <a:t>UofGlasgow</a:t>
              </a:r>
              <a:endParaRPr lang="en-US" sz="2400" b="1">
                <a:solidFill>
                  <a:schemeClr val="bg1"/>
                </a:solidFill>
                <a:latin typeface="Arial" panose="020B0604020202020204" pitchFamily="34" charset="0"/>
                <a:ea typeface="Arial" charset="0"/>
                <a:cs typeface="Arial" panose="020B0604020202020204" pitchFamily="34" charset="0"/>
              </a:endParaRPr>
            </a:p>
          </p:txBody>
        </p:sp>
        <p:pic>
          <p:nvPicPr>
            <p:cNvPr id="6" name="Picture 5">
              <a:extLst>
                <a:ext uri="{FF2B5EF4-FFF2-40B4-BE49-F238E27FC236}">
                  <a16:creationId xmlns:a16="http://schemas.microsoft.com/office/drawing/2014/main" id="{8C79CF5E-39C3-D417-DE0C-B790AD9E824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227917" y="6223335"/>
              <a:ext cx="244208" cy="244208"/>
            </a:xfrm>
            <a:prstGeom prst="rect">
              <a:avLst/>
            </a:prstGeom>
          </p:spPr>
        </p:pic>
        <p:pic>
          <p:nvPicPr>
            <p:cNvPr id="7" name="Picture 6">
              <a:extLst>
                <a:ext uri="{FF2B5EF4-FFF2-40B4-BE49-F238E27FC236}">
                  <a16:creationId xmlns:a16="http://schemas.microsoft.com/office/drawing/2014/main" id="{9B297A9E-56B2-F647-5569-74999B3B8D9A}"/>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601252" y="6221142"/>
              <a:ext cx="239106" cy="239106"/>
            </a:xfrm>
            <a:prstGeom prst="rect">
              <a:avLst/>
            </a:prstGeom>
          </p:spPr>
        </p:pic>
        <p:pic>
          <p:nvPicPr>
            <p:cNvPr id="8" name="Picture 7" descr="A white x on a black background&#10;&#10;Description automatically generated">
              <a:extLst>
                <a:ext uri="{FF2B5EF4-FFF2-40B4-BE49-F238E27FC236}">
                  <a16:creationId xmlns:a16="http://schemas.microsoft.com/office/drawing/2014/main" id="{D64DA782-C230-59AF-4E16-4746579C053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923476" y="6222382"/>
              <a:ext cx="244208" cy="244208"/>
            </a:xfrm>
            <a:prstGeom prst="rect">
              <a:avLst/>
            </a:prstGeom>
          </p:spPr>
        </p:pic>
      </p:grpSp>
    </p:spTree>
    <p:extLst>
      <p:ext uri="{BB962C8B-B14F-4D97-AF65-F5344CB8AC3E}">
        <p14:creationId xmlns:p14="http://schemas.microsoft.com/office/powerpoint/2010/main" val="1343655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FD2E1-B3DB-A686-AFC1-8A3C3C52CBD0}"/>
              </a:ext>
            </a:extLst>
          </p:cNvPr>
          <p:cNvSpPr>
            <a:spLocks noGrp="1"/>
          </p:cNvSpPr>
          <p:nvPr>
            <p:ph type="title"/>
          </p:nvPr>
        </p:nvSpPr>
        <p:spPr/>
        <p:txBody>
          <a:bodyPr/>
          <a:lstStyle/>
          <a:p>
            <a:r>
              <a:rPr lang="en-GB"/>
              <a:t>Creating a repository (repo)</a:t>
            </a:r>
          </a:p>
        </p:txBody>
      </p:sp>
      <p:sp>
        <p:nvSpPr>
          <p:cNvPr id="3" name="Content Placeholder 2">
            <a:extLst>
              <a:ext uri="{FF2B5EF4-FFF2-40B4-BE49-F238E27FC236}">
                <a16:creationId xmlns:a16="http://schemas.microsoft.com/office/drawing/2014/main" id="{2C6B92F1-7C4E-5F90-E0D3-8906B67B25A9}"/>
              </a:ext>
            </a:extLst>
          </p:cNvPr>
          <p:cNvSpPr>
            <a:spLocks noGrp="1"/>
          </p:cNvSpPr>
          <p:nvPr>
            <p:ph sz="quarter" idx="13"/>
          </p:nvPr>
        </p:nvSpPr>
        <p:spPr>
          <a:xfrm>
            <a:off x="285749" y="1627188"/>
            <a:ext cx="11705359" cy="4606925"/>
          </a:xfrm>
        </p:spPr>
        <p:txBody>
          <a:bodyPr/>
          <a:lstStyle/>
          <a:p>
            <a:r>
              <a:rPr lang="en-GB"/>
              <a:t>There are two basic workflows for creating a repo and linking it to GitHub</a:t>
            </a:r>
          </a:p>
          <a:p>
            <a:pPr lvl="1"/>
            <a:r>
              <a:rPr lang="en-GB"/>
              <a:t>Create a local repo and add (push) it to GitHub (Using Git, Unit 2)</a:t>
            </a:r>
          </a:p>
          <a:p>
            <a:pPr lvl="1"/>
            <a:r>
              <a:rPr lang="en-GB"/>
              <a:t>Create a repo on GitHub and cloning it (Using Git, Unit 3)</a:t>
            </a:r>
          </a:p>
          <a:p>
            <a:endParaRPr lang="en-GB"/>
          </a:p>
          <a:p>
            <a:r>
              <a:rPr lang="en-GB"/>
              <a:t>We are going to start with the first option, as the second option can be used for other people’s projects as well.</a:t>
            </a:r>
          </a:p>
        </p:txBody>
      </p:sp>
    </p:spTree>
    <p:extLst>
      <p:ext uri="{BB962C8B-B14F-4D97-AF65-F5344CB8AC3E}">
        <p14:creationId xmlns:p14="http://schemas.microsoft.com/office/powerpoint/2010/main" val="13766763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FD2E1-B3DB-A686-AFC1-8A3C3C52CBD0}"/>
              </a:ext>
            </a:extLst>
          </p:cNvPr>
          <p:cNvSpPr>
            <a:spLocks noGrp="1"/>
          </p:cNvSpPr>
          <p:nvPr>
            <p:ph type="title"/>
          </p:nvPr>
        </p:nvSpPr>
        <p:spPr/>
        <p:txBody>
          <a:bodyPr/>
          <a:lstStyle/>
          <a:p>
            <a:r>
              <a:rPr lang="en-GB"/>
              <a:t>Creating a repository (repo)</a:t>
            </a:r>
          </a:p>
        </p:txBody>
      </p:sp>
      <p:sp>
        <p:nvSpPr>
          <p:cNvPr id="3" name="Content Placeholder 2">
            <a:extLst>
              <a:ext uri="{FF2B5EF4-FFF2-40B4-BE49-F238E27FC236}">
                <a16:creationId xmlns:a16="http://schemas.microsoft.com/office/drawing/2014/main" id="{2C6B92F1-7C4E-5F90-E0D3-8906B67B25A9}"/>
              </a:ext>
            </a:extLst>
          </p:cNvPr>
          <p:cNvSpPr>
            <a:spLocks noGrp="1"/>
          </p:cNvSpPr>
          <p:nvPr>
            <p:ph sz="quarter" idx="13"/>
          </p:nvPr>
        </p:nvSpPr>
        <p:spPr>
          <a:xfrm>
            <a:off x="285749" y="1627188"/>
            <a:ext cx="11705359" cy="4606925"/>
          </a:xfrm>
        </p:spPr>
        <p:txBody>
          <a:bodyPr>
            <a:normAutofit/>
          </a:bodyPr>
          <a:lstStyle/>
          <a:p>
            <a:r>
              <a:rPr lang="en-GB"/>
              <a:t>There are two basic workflows for creating a repo and linking it to GitHub</a:t>
            </a:r>
          </a:p>
          <a:p>
            <a:pPr lvl="1"/>
            <a:r>
              <a:rPr lang="en-GB"/>
              <a:t>Create a local repo and add (push) it to GitHub (Using Git, Unit 2)</a:t>
            </a:r>
          </a:p>
          <a:p>
            <a:pPr lvl="1"/>
            <a:r>
              <a:rPr lang="en-GB"/>
              <a:t>Create a repo on GitHub and cloning it (Using Git, Unit 3)</a:t>
            </a:r>
          </a:p>
          <a:p>
            <a:endParaRPr lang="en-GB"/>
          </a:p>
          <a:p>
            <a:r>
              <a:rPr lang="en-GB"/>
              <a:t>We are going to start with the first option, as the second option can be used for other people’s projects as well.</a:t>
            </a:r>
          </a:p>
          <a:p>
            <a:endParaRPr lang="en-GB"/>
          </a:p>
          <a:p>
            <a:pPr marL="4114800" lvl="8" indent="-457200">
              <a:buFont typeface="+mj-lt"/>
              <a:buAutoNum type="arabicPeriod"/>
            </a:pPr>
            <a:r>
              <a:rPr lang="en-GB" sz="2400" i="1"/>
              <a:t>Create a local repo</a:t>
            </a:r>
          </a:p>
          <a:p>
            <a:pPr marL="4114800" lvl="8" indent="-457200">
              <a:buFont typeface="+mj-lt"/>
              <a:buAutoNum type="arabicPeriod"/>
            </a:pPr>
            <a:r>
              <a:rPr lang="en-GB" sz="2400" i="1"/>
              <a:t>Create a file (and ‘stage’ it)</a:t>
            </a:r>
          </a:p>
          <a:p>
            <a:pPr marL="4114800" lvl="8" indent="-457200">
              <a:buFont typeface="+mj-lt"/>
              <a:buAutoNum type="arabicPeriod"/>
            </a:pPr>
            <a:r>
              <a:rPr lang="en-GB" sz="2400" i="1"/>
              <a:t>‘Commit’ the file</a:t>
            </a:r>
          </a:p>
          <a:p>
            <a:pPr marL="4114800" lvl="8" indent="-457200">
              <a:buFont typeface="+mj-lt"/>
              <a:buAutoNum type="arabicPeriod"/>
            </a:pPr>
            <a:r>
              <a:rPr lang="en-GB" sz="2400" i="1"/>
              <a:t>Publish the repo on GitHub</a:t>
            </a:r>
          </a:p>
          <a:p>
            <a:pPr lvl="1"/>
            <a:endParaRPr lang="en-GB"/>
          </a:p>
        </p:txBody>
      </p:sp>
    </p:spTree>
    <p:extLst>
      <p:ext uri="{BB962C8B-B14F-4D97-AF65-F5344CB8AC3E}">
        <p14:creationId xmlns:p14="http://schemas.microsoft.com/office/powerpoint/2010/main" val="16676392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FD2E1-B3DB-A686-AFC1-8A3C3C52CBD0}"/>
              </a:ext>
            </a:extLst>
          </p:cNvPr>
          <p:cNvSpPr>
            <a:spLocks noGrp="1"/>
          </p:cNvSpPr>
          <p:nvPr>
            <p:ph type="title"/>
          </p:nvPr>
        </p:nvSpPr>
        <p:spPr/>
        <p:txBody>
          <a:bodyPr/>
          <a:lstStyle/>
          <a:p>
            <a:r>
              <a:rPr lang="en-GB"/>
              <a:t>Creating a local Git repo</a:t>
            </a:r>
          </a:p>
        </p:txBody>
      </p:sp>
      <p:pic>
        <p:nvPicPr>
          <p:cNvPr id="1026" name="Picture 2">
            <a:extLst>
              <a:ext uri="{FF2B5EF4-FFF2-40B4-BE49-F238E27FC236}">
                <a16:creationId xmlns:a16="http://schemas.microsoft.com/office/drawing/2014/main" id="{788E627F-3503-5B41-3A16-BECECBF58F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21082" y="1422400"/>
            <a:ext cx="7349836" cy="50530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90061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FD2E1-B3DB-A686-AFC1-8A3C3C52CBD0}"/>
              </a:ext>
            </a:extLst>
          </p:cNvPr>
          <p:cNvSpPr>
            <a:spLocks noGrp="1"/>
          </p:cNvSpPr>
          <p:nvPr>
            <p:ph type="title"/>
          </p:nvPr>
        </p:nvSpPr>
        <p:spPr/>
        <p:txBody>
          <a:bodyPr/>
          <a:lstStyle/>
          <a:p>
            <a:r>
              <a:rPr lang="en-GB"/>
              <a:t>Creating a local Git repo</a:t>
            </a:r>
          </a:p>
        </p:txBody>
      </p:sp>
      <p:sp>
        <p:nvSpPr>
          <p:cNvPr id="3" name="Content Placeholder 2">
            <a:extLst>
              <a:ext uri="{FF2B5EF4-FFF2-40B4-BE49-F238E27FC236}">
                <a16:creationId xmlns:a16="http://schemas.microsoft.com/office/drawing/2014/main" id="{2C6B92F1-7C4E-5F90-E0D3-8906B67B25A9}"/>
              </a:ext>
            </a:extLst>
          </p:cNvPr>
          <p:cNvSpPr>
            <a:spLocks noGrp="1"/>
          </p:cNvSpPr>
          <p:nvPr>
            <p:ph sz="quarter" idx="13"/>
          </p:nvPr>
        </p:nvSpPr>
        <p:spPr>
          <a:xfrm>
            <a:off x="285749" y="1627188"/>
            <a:ext cx="11705359" cy="4606925"/>
          </a:xfrm>
        </p:spPr>
        <p:txBody>
          <a:bodyPr/>
          <a:lstStyle/>
          <a:p>
            <a:r>
              <a:rPr lang="en-GB"/>
              <a:t>At this point you have not committed anything to Git (or GitHub)</a:t>
            </a:r>
          </a:p>
        </p:txBody>
      </p:sp>
    </p:spTree>
    <p:extLst>
      <p:ext uri="{BB962C8B-B14F-4D97-AF65-F5344CB8AC3E}">
        <p14:creationId xmlns:p14="http://schemas.microsoft.com/office/powerpoint/2010/main" val="9836666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FD2E1-B3DB-A686-AFC1-8A3C3C52CBD0}"/>
              </a:ext>
            </a:extLst>
          </p:cNvPr>
          <p:cNvSpPr>
            <a:spLocks noGrp="1"/>
          </p:cNvSpPr>
          <p:nvPr>
            <p:ph type="title"/>
          </p:nvPr>
        </p:nvSpPr>
        <p:spPr/>
        <p:txBody>
          <a:bodyPr/>
          <a:lstStyle/>
          <a:p>
            <a:r>
              <a:rPr lang="en-GB"/>
              <a:t>Creating a local Git repo</a:t>
            </a:r>
          </a:p>
        </p:txBody>
      </p:sp>
      <p:sp>
        <p:nvSpPr>
          <p:cNvPr id="3" name="Content Placeholder 2">
            <a:extLst>
              <a:ext uri="{FF2B5EF4-FFF2-40B4-BE49-F238E27FC236}">
                <a16:creationId xmlns:a16="http://schemas.microsoft.com/office/drawing/2014/main" id="{2C6B92F1-7C4E-5F90-E0D3-8906B67B25A9}"/>
              </a:ext>
            </a:extLst>
          </p:cNvPr>
          <p:cNvSpPr>
            <a:spLocks noGrp="1"/>
          </p:cNvSpPr>
          <p:nvPr>
            <p:ph sz="quarter" idx="13"/>
          </p:nvPr>
        </p:nvSpPr>
        <p:spPr>
          <a:xfrm>
            <a:off x="285750" y="1627188"/>
            <a:ext cx="6883978" cy="4606925"/>
          </a:xfrm>
        </p:spPr>
        <p:txBody>
          <a:bodyPr/>
          <a:lstStyle/>
          <a:p>
            <a:r>
              <a:rPr lang="en-GB"/>
              <a:t>We can now create a file to go into the repo</a:t>
            </a:r>
          </a:p>
          <a:p>
            <a:r>
              <a:rPr lang="en-GB"/>
              <a:t>This file might be your R or Python code</a:t>
            </a:r>
          </a:p>
          <a:p>
            <a:endParaRPr lang="en-GB"/>
          </a:p>
          <a:p>
            <a:r>
              <a:rPr lang="en-GB"/>
              <a:t>At this point you have not committed anything to Git (or GitHub)</a:t>
            </a:r>
          </a:p>
          <a:p>
            <a:endParaRPr lang="en-GB"/>
          </a:p>
        </p:txBody>
      </p:sp>
      <p:pic>
        <p:nvPicPr>
          <p:cNvPr id="5" name="Picture 4">
            <a:extLst>
              <a:ext uri="{FF2B5EF4-FFF2-40B4-BE49-F238E27FC236}">
                <a16:creationId xmlns:a16="http://schemas.microsoft.com/office/drawing/2014/main" id="{3E357609-EFD5-3194-89E3-716F0C546F08}"/>
              </a:ext>
            </a:extLst>
          </p:cNvPr>
          <p:cNvPicPr>
            <a:picLocks noChangeAspect="1"/>
          </p:cNvPicPr>
          <p:nvPr/>
        </p:nvPicPr>
        <p:blipFill>
          <a:blip r:embed="rId2"/>
          <a:stretch>
            <a:fillRect/>
          </a:stretch>
        </p:blipFill>
        <p:spPr>
          <a:xfrm>
            <a:off x="7622798" y="1847180"/>
            <a:ext cx="3416476" cy="3606985"/>
          </a:xfrm>
          <a:prstGeom prst="rect">
            <a:avLst/>
          </a:prstGeom>
        </p:spPr>
      </p:pic>
    </p:spTree>
    <p:extLst>
      <p:ext uri="{BB962C8B-B14F-4D97-AF65-F5344CB8AC3E}">
        <p14:creationId xmlns:p14="http://schemas.microsoft.com/office/powerpoint/2010/main" val="20592347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FD2E1-B3DB-A686-AFC1-8A3C3C52CBD0}"/>
              </a:ext>
            </a:extLst>
          </p:cNvPr>
          <p:cNvSpPr>
            <a:spLocks noGrp="1"/>
          </p:cNvSpPr>
          <p:nvPr>
            <p:ph type="title"/>
          </p:nvPr>
        </p:nvSpPr>
        <p:spPr/>
        <p:txBody>
          <a:bodyPr/>
          <a:lstStyle/>
          <a:p>
            <a:r>
              <a:rPr lang="en-GB"/>
              <a:t>Creating a local Git repo – Git status</a:t>
            </a:r>
          </a:p>
        </p:txBody>
      </p:sp>
      <p:sp>
        <p:nvSpPr>
          <p:cNvPr id="3" name="Content Placeholder 2">
            <a:extLst>
              <a:ext uri="{FF2B5EF4-FFF2-40B4-BE49-F238E27FC236}">
                <a16:creationId xmlns:a16="http://schemas.microsoft.com/office/drawing/2014/main" id="{2C6B92F1-7C4E-5F90-E0D3-8906B67B25A9}"/>
              </a:ext>
            </a:extLst>
          </p:cNvPr>
          <p:cNvSpPr>
            <a:spLocks noGrp="1"/>
          </p:cNvSpPr>
          <p:nvPr>
            <p:ph sz="quarter" idx="13"/>
          </p:nvPr>
        </p:nvSpPr>
        <p:spPr>
          <a:xfrm>
            <a:off x="285749" y="1627188"/>
            <a:ext cx="11705359" cy="4606925"/>
          </a:xfrm>
        </p:spPr>
        <p:txBody>
          <a:bodyPr/>
          <a:lstStyle/>
          <a:p>
            <a:r>
              <a:rPr lang="en-GB"/>
              <a:t>You will now be able to see detected changes to your files</a:t>
            </a:r>
          </a:p>
        </p:txBody>
      </p:sp>
      <p:pic>
        <p:nvPicPr>
          <p:cNvPr id="2050" name="Picture 2">
            <a:extLst>
              <a:ext uri="{FF2B5EF4-FFF2-40B4-BE49-F238E27FC236}">
                <a16:creationId xmlns:a16="http://schemas.microsoft.com/office/drawing/2014/main" id="{B1412CE1-37DA-2D6C-ECF2-C5528D93A9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77045" y="2585824"/>
            <a:ext cx="5437909" cy="37385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45214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The South Front of the University">
            <a:extLst>
              <a:ext uri="{FF2B5EF4-FFF2-40B4-BE49-F238E27FC236}">
                <a16:creationId xmlns:a16="http://schemas.microsoft.com/office/drawing/2014/main" id="{F5289F01-9C4E-404B-A711-E83C3A36364E}"/>
              </a:ext>
            </a:extLst>
          </p:cNvPr>
          <p:cNvPicPr>
            <a:picLocks noChangeAspect="1"/>
          </p:cNvPicPr>
          <p:nvPr/>
        </p:nvPicPr>
        <p:blipFill>
          <a:blip r:embed="rId3"/>
          <a:stretch>
            <a:fillRect/>
          </a:stretch>
        </p:blipFill>
        <p:spPr>
          <a:xfrm>
            <a:off x="0" y="0"/>
            <a:ext cx="12192000" cy="6858000"/>
          </a:xfrm>
          <a:prstGeom prst="rect">
            <a:avLst/>
          </a:prstGeom>
        </p:spPr>
      </p:pic>
      <p:sp>
        <p:nvSpPr>
          <p:cNvPr id="4" name="Rectangle 3">
            <a:extLst>
              <a:ext uri="{C183D7F6-B498-43B3-948B-1728B52AA6E4}">
                <adec:decorative xmlns:adec="http://schemas.microsoft.com/office/drawing/2017/decorative" val="1"/>
              </a:ext>
            </a:extLst>
          </p:cNvPr>
          <p:cNvSpPr/>
          <p:nvPr/>
        </p:nvSpPr>
        <p:spPr bwMode="auto">
          <a:xfrm>
            <a:off x="753165" y="1604800"/>
            <a:ext cx="6686985" cy="4546617"/>
          </a:xfrm>
          <a:prstGeom prst="rect">
            <a:avLst/>
          </a:prstGeom>
          <a:solidFill>
            <a:schemeClr val="bg1">
              <a:alpha val="90000"/>
            </a:schemeClr>
          </a:solid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a:latin typeface="Arial" charset="0"/>
              <a:ea typeface="ＭＳ Ｐゴシック" charset="-128"/>
              <a:cs typeface="ＭＳ Ｐゴシック" charset="-128"/>
            </a:endParaRPr>
          </a:p>
        </p:txBody>
      </p:sp>
      <p:sp>
        <p:nvSpPr>
          <p:cNvPr id="5" name="Title 1"/>
          <p:cNvSpPr>
            <a:spLocks noGrp="1"/>
          </p:cNvSpPr>
          <p:nvPr>
            <p:ph type="title" idx="4294967295"/>
          </p:nvPr>
        </p:nvSpPr>
        <p:spPr>
          <a:xfrm>
            <a:off x="753165" y="1604800"/>
            <a:ext cx="6653222" cy="672073"/>
          </a:xfrm>
          <a:prstGeom prst="rect">
            <a:avLst/>
          </a:prstGeom>
        </p:spPr>
        <p:txBody>
          <a:bodyPr/>
          <a:lstStyle/>
          <a:p>
            <a:pPr algn="l"/>
            <a:r>
              <a:rPr lang="en-US">
                <a:solidFill>
                  <a:schemeClr val="tx1"/>
                </a:solidFill>
              </a:rPr>
              <a:t>About the training course</a:t>
            </a:r>
          </a:p>
        </p:txBody>
      </p:sp>
      <p:sp>
        <p:nvSpPr>
          <p:cNvPr id="6" name="Content Placeholder 2"/>
          <p:cNvSpPr>
            <a:spLocks noGrp="1"/>
          </p:cNvSpPr>
          <p:nvPr>
            <p:ph idx="4294967295"/>
          </p:nvPr>
        </p:nvSpPr>
        <p:spPr>
          <a:xfrm>
            <a:off x="761443" y="2180864"/>
            <a:ext cx="6536420" cy="3851802"/>
          </a:xfrm>
          <a:prstGeom prst="rect">
            <a:avLst/>
          </a:prstGeom>
        </p:spPr>
        <p:txBody>
          <a:bodyPr>
            <a:noAutofit/>
          </a:bodyPr>
          <a:lstStyle/>
          <a:p>
            <a:pPr marL="380990" indent="-380990"/>
            <a:r>
              <a:rPr lang="en-US" kern="0">
                <a:solidFill>
                  <a:schemeClr val="tx1"/>
                </a:solidFill>
                <a:latin typeface="Arial" charset="0"/>
                <a:ea typeface="Arial" charset="0"/>
                <a:cs typeface="Arial" charset="0"/>
              </a:rPr>
              <a:t>The course was developed in the School of Mathematics and Statistics</a:t>
            </a:r>
          </a:p>
          <a:p>
            <a:pPr marL="380990" indent="-380990"/>
            <a:endParaRPr lang="en-US" kern="0">
              <a:solidFill>
                <a:schemeClr val="tx1"/>
              </a:solidFill>
              <a:latin typeface="Arial" charset="0"/>
              <a:ea typeface="Arial" charset="0"/>
              <a:cs typeface="Arial" charset="0"/>
            </a:endParaRPr>
          </a:p>
          <a:p>
            <a:pPr marL="380990" indent="-380990"/>
            <a:r>
              <a:rPr lang="en-US" kern="0">
                <a:solidFill>
                  <a:schemeClr val="tx1"/>
                </a:solidFill>
                <a:latin typeface="Arial" charset="0"/>
                <a:ea typeface="Arial" charset="0"/>
                <a:cs typeface="Arial" charset="0"/>
              </a:rPr>
              <a:t>Developed equally by Dr Craig Alexander, Dr Vinny Davies, Dr Andrew Elliott, Dave McArthur, and Sam Colville</a:t>
            </a:r>
          </a:p>
          <a:p>
            <a:pPr marL="380990" indent="-380990"/>
            <a:endParaRPr lang="en-US" kern="0">
              <a:solidFill>
                <a:schemeClr val="tx1"/>
              </a:solidFill>
              <a:latin typeface="Arial" charset="0"/>
              <a:ea typeface="Arial" charset="0"/>
              <a:cs typeface="Arial" charset="0"/>
            </a:endParaRPr>
          </a:p>
          <a:p>
            <a:pPr marL="380990" indent="-380990"/>
            <a:r>
              <a:rPr lang="en-US" kern="0">
                <a:solidFill>
                  <a:schemeClr val="tx1"/>
                </a:solidFill>
                <a:latin typeface="Arial" charset="0"/>
                <a:ea typeface="Arial" charset="0"/>
                <a:cs typeface="Arial" charset="0"/>
              </a:rPr>
              <a:t>Aims to improve the use of version control throughout our school and hopefully beyond!</a:t>
            </a:r>
          </a:p>
          <a:p>
            <a:pPr marL="380990" indent="-380990"/>
            <a:endParaRPr lang="en-US" kern="0">
              <a:solidFill>
                <a:schemeClr val="tx1"/>
              </a:solidFill>
              <a:latin typeface="Arial" charset="0"/>
              <a:ea typeface="Arial" charset="0"/>
              <a:cs typeface="Arial" charset="0"/>
            </a:endParaRPr>
          </a:p>
        </p:txBody>
      </p:sp>
    </p:spTree>
    <p:extLst>
      <p:ext uri="{BB962C8B-B14F-4D97-AF65-F5344CB8AC3E}">
        <p14:creationId xmlns:p14="http://schemas.microsoft.com/office/powerpoint/2010/main" val="24271819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FD2E1-B3DB-A686-AFC1-8A3C3C52CBD0}"/>
              </a:ext>
            </a:extLst>
          </p:cNvPr>
          <p:cNvSpPr>
            <a:spLocks noGrp="1"/>
          </p:cNvSpPr>
          <p:nvPr>
            <p:ph type="title"/>
          </p:nvPr>
        </p:nvSpPr>
        <p:spPr/>
        <p:txBody>
          <a:bodyPr/>
          <a:lstStyle/>
          <a:p>
            <a:r>
              <a:rPr lang="en-GB"/>
              <a:t>Creating a local Git repo – Git status</a:t>
            </a:r>
          </a:p>
        </p:txBody>
      </p:sp>
      <p:sp>
        <p:nvSpPr>
          <p:cNvPr id="3" name="Content Placeholder 2">
            <a:extLst>
              <a:ext uri="{FF2B5EF4-FFF2-40B4-BE49-F238E27FC236}">
                <a16:creationId xmlns:a16="http://schemas.microsoft.com/office/drawing/2014/main" id="{2C6B92F1-7C4E-5F90-E0D3-8906B67B25A9}"/>
              </a:ext>
            </a:extLst>
          </p:cNvPr>
          <p:cNvSpPr>
            <a:spLocks noGrp="1"/>
          </p:cNvSpPr>
          <p:nvPr>
            <p:ph sz="quarter" idx="13"/>
          </p:nvPr>
        </p:nvSpPr>
        <p:spPr>
          <a:xfrm>
            <a:off x="285749" y="1627188"/>
            <a:ext cx="11705359" cy="4606925"/>
          </a:xfrm>
        </p:spPr>
        <p:txBody>
          <a:bodyPr/>
          <a:lstStyle/>
          <a:p>
            <a:r>
              <a:rPr lang="en-GB"/>
              <a:t>You will now be able to see detected changes to your files</a:t>
            </a:r>
          </a:p>
        </p:txBody>
      </p:sp>
      <p:pic>
        <p:nvPicPr>
          <p:cNvPr id="2050" name="Picture 2">
            <a:extLst>
              <a:ext uri="{FF2B5EF4-FFF2-40B4-BE49-F238E27FC236}">
                <a16:creationId xmlns:a16="http://schemas.microsoft.com/office/drawing/2014/main" id="{B1412CE1-37DA-2D6C-ECF2-C5528D93A9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77045" y="2585824"/>
            <a:ext cx="5437909" cy="3738562"/>
          </a:xfrm>
          <a:prstGeom prst="rect">
            <a:avLst/>
          </a:prstGeom>
          <a:noFill/>
          <a:extLst>
            <a:ext uri="{909E8E84-426E-40DD-AFC4-6F175D3DCCD1}">
              <a14:hiddenFill xmlns:a14="http://schemas.microsoft.com/office/drawing/2010/main">
                <a:solidFill>
                  <a:srgbClr val="FFFFFF"/>
                </a:solidFill>
              </a14:hiddenFill>
            </a:ext>
          </a:extLst>
        </p:spPr>
      </p:pic>
      <p:cxnSp>
        <p:nvCxnSpPr>
          <p:cNvPr id="4" name="Straight Arrow Connector 3">
            <a:extLst>
              <a:ext uri="{FF2B5EF4-FFF2-40B4-BE49-F238E27FC236}">
                <a16:creationId xmlns:a16="http://schemas.microsoft.com/office/drawing/2014/main" id="{FBE73399-2DC0-0CEC-0505-E4479F56CD00}"/>
              </a:ext>
            </a:extLst>
          </p:cNvPr>
          <p:cNvCxnSpPr>
            <a:cxnSpLocks/>
          </p:cNvCxnSpPr>
          <p:nvPr/>
        </p:nvCxnSpPr>
        <p:spPr>
          <a:xfrm flipH="1">
            <a:off x="6594764" y="2050473"/>
            <a:ext cx="2777836" cy="706581"/>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itle 1">
            <a:extLst>
              <a:ext uri="{FF2B5EF4-FFF2-40B4-BE49-F238E27FC236}">
                <a16:creationId xmlns:a16="http://schemas.microsoft.com/office/drawing/2014/main" id="{075F3B0F-BC54-8D35-39F6-FF1D7F5E08A8}"/>
              </a:ext>
            </a:extLst>
          </p:cNvPr>
          <p:cNvSpPr txBox="1">
            <a:spLocks/>
          </p:cNvSpPr>
          <p:nvPr/>
        </p:nvSpPr>
        <p:spPr>
          <a:xfrm>
            <a:off x="9565891" y="1627188"/>
            <a:ext cx="2231925" cy="137138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2800" b="1" kern="1200">
                <a:solidFill>
                  <a:schemeClr val="accent1">
                    <a:lumMod val="50000"/>
                  </a:schemeClr>
                </a:solidFill>
                <a:latin typeface="Arial" panose="020B0604020202020204" pitchFamily="34" charset="0"/>
                <a:ea typeface="+mj-ea"/>
                <a:cs typeface="Arial" panose="020B0604020202020204" pitchFamily="34" charset="0"/>
              </a:defRPr>
            </a:lvl1pPr>
          </a:lstStyle>
          <a:p>
            <a:r>
              <a:rPr lang="en-GB" sz="1600" b="0" i="1"/>
              <a:t>Here you can see we are on the ‘main’ branch (more about branching soon)</a:t>
            </a:r>
          </a:p>
        </p:txBody>
      </p:sp>
    </p:spTree>
    <p:extLst>
      <p:ext uri="{BB962C8B-B14F-4D97-AF65-F5344CB8AC3E}">
        <p14:creationId xmlns:p14="http://schemas.microsoft.com/office/powerpoint/2010/main" val="3691158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FD2E1-B3DB-A686-AFC1-8A3C3C52CBD0}"/>
              </a:ext>
            </a:extLst>
          </p:cNvPr>
          <p:cNvSpPr>
            <a:spLocks noGrp="1"/>
          </p:cNvSpPr>
          <p:nvPr>
            <p:ph type="title"/>
          </p:nvPr>
        </p:nvSpPr>
        <p:spPr/>
        <p:txBody>
          <a:bodyPr/>
          <a:lstStyle/>
          <a:p>
            <a:r>
              <a:rPr lang="en-GB"/>
              <a:t>Creating a local Git repo – Git status</a:t>
            </a:r>
          </a:p>
        </p:txBody>
      </p:sp>
      <p:sp>
        <p:nvSpPr>
          <p:cNvPr id="3" name="Content Placeholder 2">
            <a:extLst>
              <a:ext uri="{FF2B5EF4-FFF2-40B4-BE49-F238E27FC236}">
                <a16:creationId xmlns:a16="http://schemas.microsoft.com/office/drawing/2014/main" id="{2C6B92F1-7C4E-5F90-E0D3-8906B67B25A9}"/>
              </a:ext>
            </a:extLst>
          </p:cNvPr>
          <p:cNvSpPr>
            <a:spLocks noGrp="1"/>
          </p:cNvSpPr>
          <p:nvPr>
            <p:ph sz="quarter" idx="13"/>
          </p:nvPr>
        </p:nvSpPr>
        <p:spPr>
          <a:xfrm>
            <a:off x="285749" y="1627188"/>
            <a:ext cx="11705359" cy="4606925"/>
          </a:xfrm>
        </p:spPr>
        <p:txBody>
          <a:bodyPr/>
          <a:lstStyle/>
          <a:p>
            <a:r>
              <a:rPr lang="en-GB"/>
              <a:t>You will now be able to see detected changes to your files</a:t>
            </a:r>
          </a:p>
        </p:txBody>
      </p:sp>
      <p:pic>
        <p:nvPicPr>
          <p:cNvPr id="2050" name="Picture 2">
            <a:extLst>
              <a:ext uri="{FF2B5EF4-FFF2-40B4-BE49-F238E27FC236}">
                <a16:creationId xmlns:a16="http://schemas.microsoft.com/office/drawing/2014/main" id="{B1412CE1-37DA-2D6C-ECF2-C5528D93A9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77045" y="2585824"/>
            <a:ext cx="5437909" cy="3738562"/>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a:extLst>
              <a:ext uri="{FF2B5EF4-FFF2-40B4-BE49-F238E27FC236}">
                <a16:creationId xmlns:a16="http://schemas.microsoft.com/office/drawing/2014/main" id="{7C91BE3C-7DA1-9D40-3B00-33402A93BAF4}"/>
              </a:ext>
            </a:extLst>
          </p:cNvPr>
          <p:cNvCxnSpPr>
            <a:cxnSpLocks/>
          </p:cNvCxnSpPr>
          <p:nvPr/>
        </p:nvCxnSpPr>
        <p:spPr>
          <a:xfrm flipV="1">
            <a:off x="2819399" y="3304309"/>
            <a:ext cx="2286001" cy="1926503"/>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D47BE74F-C1E7-C6D2-A15C-012B737A9722}"/>
              </a:ext>
            </a:extLst>
          </p:cNvPr>
          <p:cNvSpPr txBox="1">
            <a:spLocks/>
          </p:cNvSpPr>
          <p:nvPr/>
        </p:nvSpPr>
        <p:spPr>
          <a:xfrm>
            <a:off x="622833" y="4859626"/>
            <a:ext cx="2231925" cy="137138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2800" b="1" kern="1200">
                <a:solidFill>
                  <a:schemeClr val="accent1">
                    <a:lumMod val="50000"/>
                  </a:schemeClr>
                </a:solidFill>
                <a:latin typeface="Arial" panose="020B0604020202020204" pitchFamily="34" charset="0"/>
                <a:ea typeface="+mj-ea"/>
                <a:cs typeface="Arial" panose="020B0604020202020204" pitchFamily="34" charset="0"/>
              </a:defRPr>
            </a:lvl1pPr>
          </a:lstStyle>
          <a:p>
            <a:r>
              <a:rPr lang="en-GB" sz="1600" b="0" i="1"/>
              <a:t>This is the history tab; you can see all your old commits here (there are none currently)</a:t>
            </a:r>
          </a:p>
        </p:txBody>
      </p:sp>
    </p:spTree>
    <p:extLst>
      <p:ext uri="{BB962C8B-B14F-4D97-AF65-F5344CB8AC3E}">
        <p14:creationId xmlns:p14="http://schemas.microsoft.com/office/powerpoint/2010/main" val="18866055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FD2E1-B3DB-A686-AFC1-8A3C3C52CBD0}"/>
              </a:ext>
            </a:extLst>
          </p:cNvPr>
          <p:cNvSpPr>
            <a:spLocks noGrp="1"/>
          </p:cNvSpPr>
          <p:nvPr>
            <p:ph type="title"/>
          </p:nvPr>
        </p:nvSpPr>
        <p:spPr/>
        <p:txBody>
          <a:bodyPr/>
          <a:lstStyle/>
          <a:p>
            <a:r>
              <a:rPr lang="en-GB"/>
              <a:t>Creating a local Git repo – Git status</a:t>
            </a:r>
          </a:p>
        </p:txBody>
      </p:sp>
      <p:sp>
        <p:nvSpPr>
          <p:cNvPr id="3" name="Content Placeholder 2">
            <a:extLst>
              <a:ext uri="{FF2B5EF4-FFF2-40B4-BE49-F238E27FC236}">
                <a16:creationId xmlns:a16="http://schemas.microsoft.com/office/drawing/2014/main" id="{2C6B92F1-7C4E-5F90-E0D3-8906B67B25A9}"/>
              </a:ext>
            </a:extLst>
          </p:cNvPr>
          <p:cNvSpPr>
            <a:spLocks noGrp="1"/>
          </p:cNvSpPr>
          <p:nvPr>
            <p:ph sz="quarter" idx="13"/>
          </p:nvPr>
        </p:nvSpPr>
        <p:spPr>
          <a:xfrm>
            <a:off x="285749" y="1627188"/>
            <a:ext cx="11705359" cy="4606925"/>
          </a:xfrm>
        </p:spPr>
        <p:txBody>
          <a:bodyPr/>
          <a:lstStyle/>
          <a:p>
            <a:r>
              <a:rPr lang="en-GB"/>
              <a:t>You will now be able to see detected changes to your files</a:t>
            </a:r>
          </a:p>
        </p:txBody>
      </p:sp>
      <p:pic>
        <p:nvPicPr>
          <p:cNvPr id="2050" name="Picture 2">
            <a:extLst>
              <a:ext uri="{FF2B5EF4-FFF2-40B4-BE49-F238E27FC236}">
                <a16:creationId xmlns:a16="http://schemas.microsoft.com/office/drawing/2014/main" id="{B1412CE1-37DA-2D6C-ECF2-C5528D93A9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77045" y="2585824"/>
            <a:ext cx="5437909" cy="3738562"/>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Arrow Connector 7">
            <a:extLst>
              <a:ext uri="{FF2B5EF4-FFF2-40B4-BE49-F238E27FC236}">
                <a16:creationId xmlns:a16="http://schemas.microsoft.com/office/drawing/2014/main" id="{455F0BA0-6FBE-AD7D-9C11-99093D0B3DDF}"/>
              </a:ext>
            </a:extLst>
          </p:cNvPr>
          <p:cNvCxnSpPr>
            <a:cxnSpLocks/>
          </p:cNvCxnSpPr>
          <p:nvPr/>
        </p:nvCxnSpPr>
        <p:spPr>
          <a:xfrm>
            <a:off x="2154382" y="3182504"/>
            <a:ext cx="1142134" cy="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itle 1">
            <a:extLst>
              <a:ext uri="{FF2B5EF4-FFF2-40B4-BE49-F238E27FC236}">
                <a16:creationId xmlns:a16="http://schemas.microsoft.com/office/drawing/2014/main" id="{06A9F9B4-8C26-DEB2-ED09-8EBB73E027C8}"/>
              </a:ext>
            </a:extLst>
          </p:cNvPr>
          <p:cNvSpPr txBox="1">
            <a:spLocks/>
          </p:cNvSpPr>
          <p:nvPr/>
        </p:nvSpPr>
        <p:spPr>
          <a:xfrm>
            <a:off x="257130" y="2682873"/>
            <a:ext cx="1856987" cy="165360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2800" b="1" kern="1200">
                <a:solidFill>
                  <a:schemeClr val="accent1">
                    <a:lumMod val="50000"/>
                  </a:schemeClr>
                </a:solidFill>
                <a:latin typeface="Arial" panose="020B0604020202020204" pitchFamily="34" charset="0"/>
                <a:ea typeface="+mj-ea"/>
                <a:cs typeface="Arial" panose="020B0604020202020204" pitchFamily="34" charset="0"/>
              </a:defRPr>
            </a:lvl1pPr>
          </a:lstStyle>
          <a:p>
            <a:r>
              <a:rPr lang="en-GB" sz="1600" b="0" i="1"/>
              <a:t>The tick here means that the file has been ‘staged’ and is ready to be part of your next commit</a:t>
            </a:r>
          </a:p>
        </p:txBody>
      </p:sp>
    </p:spTree>
    <p:extLst>
      <p:ext uri="{BB962C8B-B14F-4D97-AF65-F5344CB8AC3E}">
        <p14:creationId xmlns:p14="http://schemas.microsoft.com/office/powerpoint/2010/main" val="15369706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FD2E1-B3DB-A686-AFC1-8A3C3C52CBD0}"/>
              </a:ext>
            </a:extLst>
          </p:cNvPr>
          <p:cNvSpPr>
            <a:spLocks noGrp="1"/>
          </p:cNvSpPr>
          <p:nvPr>
            <p:ph type="title"/>
          </p:nvPr>
        </p:nvSpPr>
        <p:spPr/>
        <p:txBody>
          <a:bodyPr/>
          <a:lstStyle/>
          <a:p>
            <a:r>
              <a:rPr lang="en-GB"/>
              <a:t>Creating a local Git repo – Commit</a:t>
            </a:r>
          </a:p>
        </p:txBody>
      </p:sp>
      <p:sp>
        <p:nvSpPr>
          <p:cNvPr id="3" name="Content Placeholder 2">
            <a:extLst>
              <a:ext uri="{FF2B5EF4-FFF2-40B4-BE49-F238E27FC236}">
                <a16:creationId xmlns:a16="http://schemas.microsoft.com/office/drawing/2014/main" id="{2C6B92F1-7C4E-5F90-E0D3-8906B67B25A9}"/>
              </a:ext>
            </a:extLst>
          </p:cNvPr>
          <p:cNvSpPr>
            <a:spLocks noGrp="1"/>
          </p:cNvSpPr>
          <p:nvPr>
            <p:ph sz="quarter" idx="13"/>
          </p:nvPr>
        </p:nvSpPr>
        <p:spPr>
          <a:xfrm>
            <a:off x="285749" y="1627188"/>
            <a:ext cx="11705359" cy="4606925"/>
          </a:xfrm>
        </p:spPr>
        <p:txBody>
          <a:bodyPr/>
          <a:lstStyle/>
          <a:p>
            <a:r>
              <a:rPr lang="en-GB"/>
              <a:t>We now want to ‘commit’ the file. This can be thought of as creating a version of your files, essentially a snapshot in time. It's still </a:t>
            </a:r>
            <a:r>
              <a:rPr lang="en-GB" b="1" u="sng"/>
              <a:t>NOT</a:t>
            </a:r>
            <a:r>
              <a:rPr lang="en-GB"/>
              <a:t> on GitHub though!</a:t>
            </a:r>
          </a:p>
        </p:txBody>
      </p:sp>
      <p:pic>
        <p:nvPicPr>
          <p:cNvPr id="5122" name="Picture 2">
            <a:extLst>
              <a:ext uri="{FF2B5EF4-FFF2-40B4-BE49-F238E27FC236}">
                <a16:creationId xmlns:a16="http://schemas.microsoft.com/office/drawing/2014/main" id="{7B1CFCEF-D3F3-DA82-D835-6494B0C8B14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82718" y="2585824"/>
            <a:ext cx="5437908" cy="37385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10744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FD2E1-B3DB-A686-AFC1-8A3C3C52CBD0}"/>
              </a:ext>
            </a:extLst>
          </p:cNvPr>
          <p:cNvSpPr>
            <a:spLocks noGrp="1"/>
          </p:cNvSpPr>
          <p:nvPr>
            <p:ph type="title"/>
          </p:nvPr>
        </p:nvSpPr>
        <p:spPr/>
        <p:txBody>
          <a:bodyPr/>
          <a:lstStyle/>
          <a:p>
            <a:r>
              <a:rPr lang="en-GB"/>
              <a:t>Creating a local Git repo – Commit</a:t>
            </a:r>
          </a:p>
        </p:txBody>
      </p:sp>
      <p:sp>
        <p:nvSpPr>
          <p:cNvPr id="3" name="Content Placeholder 2">
            <a:extLst>
              <a:ext uri="{FF2B5EF4-FFF2-40B4-BE49-F238E27FC236}">
                <a16:creationId xmlns:a16="http://schemas.microsoft.com/office/drawing/2014/main" id="{2C6B92F1-7C4E-5F90-E0D3-8906B67B25A9}"/>
              </a:ext>
            </a:extLst>
          </p:cNvPr>
          <p:cNvSpPr>
            <a:spLocks noGrp="1"/>
          </p:cNvSpPr>
          <p:nvPr>
            <p:ph sz="quarter" idx="13"/>
          </p:nvPr>
        </p:nvSpPr>
        <p:spPr>
          <a:xfrm>
            <a:off x="285749" y="1627188"/>
            <a:ext cx="11705359" cy="4606925"/>
          </a:xfrm>
        </p:spPr>
        <p:txBody>
          <a:bodyPr/>
          <a:lstStyle/>
          <a:p>
            <a:r>
              <a:rPr lang="en-GB"/>
              <a:t>We now want to ‘commit’ the file. This can be thought of as creating a version of your files, essentially a snapshot in time. It's still </a:t>
            </a:r>
            <a:r>
              <a:rPr lang="en-GB" b="1" u="sng"/>
              <a:t>NOT</a:t>
            </a:r>
            <a:r>
              <a:rPr lang="en-GB"/>
              <a:t> on GitHub though!</a:t>
            </a:r>
          </a:p>
        </p:txBody>
      </p:sp>
      <p:pic>
        <p:nvPicPr>
          <p:cNvPr id="5122" name="Picture 2">
            <a:extLst>
              <a:ext uri="{FF2B5EF4-FFF2-40B4-BE49-F238E27FC236}">
                <a16:creationId xmlns:a16="http://schemas.microsoft.com/office/drawing/2014/main" id="{7B1CFCEF-D3F3-DA82-D835-6494B0C8B14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82718" y="2585824"/>
            <a:ext cx="5437908" cy="3738562"/>
          </a:xfrm>
          <a:prstGeom prst="rect">
            <a:avLst/>
          </a:prstGeom>
          <a:noFill/>
          <a:extLst>
            <a:ext uri="{909E8E84-426E-40DD-AFC4-6F175D3DCCD1}">
              <a14:hiddenFill xmlns:a14="http://schemas.microsoft.com/office/drawing/2010/main">
                <a:solidFill>
                  <a:srgbClr val="FFFFFF"/>
                </a:solidFill>
              </a14:hiddenFill>
            </a:ext>
          </a:extLst>
        </p:spPr>
      </p:pic>
      <p:cxnSp>
        <p:nvCxnSpPr>
          <p:cNvPr id="4" name="Straight Arrow Connector 3">
            <a:extLst>
              <a:ext uri="{FF2B5EF4-FFF2-40B4-BE49-F238E27FC236}">
                <a16:creationId xmlns:a16="http://schemas.microsoft.com/office/drawing/2014/main" id="{26B85AF8-80D4-2EF3-3123-22B2BDF94FB0}"/>
              </a:ext>
            </a:extLst>
          </p:cNvPr>
          <p:cNvCxnSpPr>
            <a:cxnSpLocks/>
          </p:cNvCxnSpPr>
          <p:nvPr/>
        </p:nvCxnSpPr>
        <p:spPr>
          <a:xfrm>
            <a:off x="1856509" y="3103418"/>
            <a:ext cx="1526209" cy="221673"/>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BEF04C96-53D4-F46A-EC51-3AB7E289A3D9}"/>
              </a:ext>
            </a:extLst>
          </p:cNvPr>
          <p:cNvSpPr txBox="1">
            <a:spLocks/>
          </p:cNvSpPr>
          <p:nvPr/>
        </p:nvSpPr>
        <p:spPr>
          <a:xfrm>
            <a:off x="359597" y="2559265"/>
            <a:ext cx="1607749" cy="137138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2800" b="1" kern="1200">
                <a:solidFill>
                  <a:schemeClr val="accent1">
                    <a:lumMod val="50000"/>
                  </a:schemeClr>
                </a:solidFill>
                <a:latin typeface="Arial" panose="020B0604020202020204" pitchFamily="34" charset="0"/>
                <a:ea typeface="+mj-ea"/>
                <a:cs typeface="Arial" panose="020B0604020202020204" pitchFamily="34" charset="0"/>
              </a:defRPr>
            </a:lvl1pPr>
          </a:lstStyle>
          <a:p>
            <a:r>
              <a:rPr lang="en-GB" sz="1600" b="0" i="1"/>
              <a:t>Make sure your file is staged. Later we may have multiple files here.</a:t>
            </a:r>
          </a:p>
        </p:txBody>
      </p:sp>
    </p:spTree>
    <p:extLst>
      <p:ext uri="{BB962C8B-B14F-4D97-AF65-F5344CB8AC3E}">
        <p14:creationId xmlns:p14="http://schemas.microsoft.com/office/powerpoint/2010/main" val="13651263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FD2E1-B3DB-A686-AFC1-8A3C3C52CBD0}"/>
              </a:ext>
            </a:extLst>
          </p:cNvPr>
          <p:cNvSpPr>
            <a:spLocks noGrp="1"/>
          </p:cNvSpPr>
          <p:nvPr>
            <p:ph type="title"/>
          </p:nvPr>
        </p:nvSpPr>
        <p:spPr/>
        <p:txBody>
          <a:bodyPr/>
          <a:lstStyle/>
          <a:p>
            <a:r>
              <a:rPr lang="en-GB"/>
              <a:t>Creating a local Git repo – Commit</a:t>
            </a:r>
          </a:p>
        </p:txBody>
      </p:sp>
      <p:sp>
        <p:nvSpPr>
          <p:cNvPr id="3" name="Content Placeholder 2">
            <a:extLst>
              <a:ext uri="{FF2B5EF4-FFF2-40B4-BE49-F238E27FC236}">
                <a16:creationId xmlns:a16="http://schemas.microsoft.com/office/drawing/2014/main" id="{2C6B92F1-7C4E-5F90-E0D3-8906B67B25A9}"/>
              </a:ext>
            </a:extLst>
          </p:cNvPr>
          <p:cNvSpPr>
            <a:spLocks noGrp="1"/>
          </p:cNvSpPr>
          <p:nvPr>
            <p:ph sz="quarter" idx="13"/>
          </p:nvPr>
        </p:nvSpPr>
        <p:spPr>
          <a:xfrm>
            <a:off x="285749" y="1627188"/>
            <a:ext cx="11705359" cy="4606925"/>
          </a:xfrm>
        </p:spPr>
        <p:txBody>
          <a:bodyPr/>
          <a:lstStyle/>
          <a:p>
            <a:r>
              <a:rPr lang="en-GB"/>
              <a:t>We now want to ‘commit’ the file. This can be thought of as creating a version of your files, essentially a snapshot in time. It's still </a:t>
            </a:r>
            <a:r>
              <a:rPr lang="en-GB" b="1" u="sng"/>
              <a:t>NOT</a:t>
            </a:r>
            <a:r>
              <a:rPr lang="en-GB"/>
              <a:t> on GitHub though!</a:t>
            </a:r>
          </a:p>
        </p:txBody>
      </p:sp>
      <p:pic>
        <p:nvPicPr>
          <p:cNvPr id="5122" name="Picture 2">
            <a:extLst>
              <a:ext uri="{FF2B5EF4-FFF2-40B4-BE49-F238E27FC236}">
                <a16:creationId xmlns:a16="http://schemas.microsoft.com/office/drawing/2014/main" id="{7B1CFCEF-D3F3-DA82-D835-6494B0C8B14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82718" y="2585824"/>
            <a:ext cx="5437908" cy="3738562"/>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Arrow Connector 9">
            <a:extLst>
              <a:ext uri="{FF2B5EF4-FFF2-40B4-BE49-F238E27FC236}">
                <a16:creationId xmlns:a16="http://schemas.microsoft.com/office/drawing/2014/main" id="{0AD16FBF-BADD-765C-396E-D29A928E71D6}"/>
              </a:ext>
            </a:extLst>
          </p:cNvPr>
          <p:cNvCxnSpPr>
            <a:cxnSpLocks/>
            <a:stCxn id="11" idx="3"/>
          </p:cNvCxnSpPr>
          <p:nvPr/>
        </p:nvCxnSpPr>
        <p:spPr>
          <a:xfrm>
            <a:off x="2323139" y="4694597"/>
            <a:ext cx="1643544" cy="576913"/>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88721695-0FB8-46E7-BC5A-234E6DA4C222}"/>
              </a:ext>
            </a:extLst>
          </p:cNvPr>
          <p:cNvSpPr txBox="1">
            <a:spLocks/>
          </p:cNvSpPr>
          <p:nvPr/>
        </p:nvSpPr>
        <p:spPr>
          <a:xfrm>
            <a:off x="332492" y="4008904"/>
            <a:ext cx="1990647" cy="137138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2800" b="1" kern="1200">
                <a:solidFill>
                  <a:schemeClr val="accent1">
                    <a:lumMod val="50000"/>
                  </a:schemeClr>
                </a:solidFill>
                <a:latin typeface="Arial" panose="020B0604020202020204" pitchFamily="34" charset="0"/>
                <a:ea typeface="+mj-ea"/>
                <a:cs typeface="Arial" panose="020B0604020202020204" pitchFamily="34" charset="0"/>
              </a:defRPr>
            </a:lvl1pPr>
          </a:lstStyle>
          <a:p>
            <a:r>
              <a:rPr lang="en-GB" sz="1600" b="0" i="1"/>
              <a:t>Add a commit message describing the changes you have made</a:t>
            </a:r>
          </a:p>
        </p:txBody>
      </p:sp>
    </p:spTree>
    <p:extLst>
      <p:ext uri="{BB962C8B-B14F-4D97-AF65-F5344CB8AC3E}">
        <p14:creationId xmlns:p14="http://schemas.microsoft.com/office/powerpoint/2010/main" val="42007513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FD2E1-B3DB-A686-AFC1-8A3C3C52CBD0}"/>
              </a:ext>
            </a:extLst>
          </p:cNvPr>
          <p:cNvSpPr>
            <a:spLocks noGrp="1"/>
          </p:cNvSpPr>
          <p:nvPr>
            <p:ph type="title"/>
          </p:nvPr>
        </p:nvSpPr>
        <p:spPr/>
        <p:txBody>
          <a:bodyPr/>
          <a:lstStyle/>
          <a:p>
            <a:r>
              <a:rPr lang="en-GB"/>
              <a:t>Creating a local Git repo – Commit</a:t>
            </a:r>
          </a:p>
        </p:txBody>
      </p:sp>
      <p:sp>
        <p:nvSpPr>
          <p:cNvPr id="3" name="Content Placeholder 2">
            <a:extLst>
              <a:ext uri="{FF2B5EF4-FFF2-40B4-BE49-F238E27FC236}">
                <a16:creationId xmlns:a16="http://schemas.microsoft.com/office/drawing/2014/main" id="{2C6B92F1-7C4E-5F90-E0D3-8906B67B25A9}"/>
              </a:ext>
            </a:extLst>
          </p:cNvPr>
          <p:cNvSpPr>
            <a:spLocks noGrp="1"/>
          </p:cNvSpPr>
          <p:nvPr>
            <p:ph sz="quarter" idx="13"/>
          </p:nvPr>
        </p:nvSpPr>
        <p:spPr>
          <a:xfrm>
            <a:off x="285749" y="1627188"/>
            <a:ext cx="11705359" cy="4606925"/>
          </a:xfrm>
        </p:spPr>
        <p:txBody>
          <a:bodyPr/>
          <a:lstStyle/>
          <a:p>
            <a:r>
              <a:rPr lang="en-GB"/>
              <a:t>We now want to ‘commit’ the file. This can be thought of as creating a version of your files, essentially a snapshot in time. It's still </a:t>
            </a:r>
            <a:r>
              <a:rPr lang="en-GB" b="1" u="sng"/>
              <a:t>NOT</a:t>
            </a:r>
            <a:r>
              <a:rPr lang="en-GB"/>
              <a:t> on GitHub though!</a:t>
            </a:r>
          </a:p>
        </p:txBody>
      </p:sp>
      <p:pic>
        <p:nvPicPr>
          <p:cNvPr id="5122" name="Picture 2">
            <a:extLst>
              <a:ext uri="{FF2B5EF4-FFF2-40B4-BE49-F238E27FC236}">
                <a16:creationId xmlns:a16="http://schemas.microsoft.com/office/drawing/2014/main" id="{7B1CFCEF-D3F3-DA82-D835-6494B0C8B14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82718" y="2585824"/>
            <a:ext cx="5437908" cy="3738562"/>
          </a:xfrm>
          <a:prstGeom prst="rect">
            <a:avLst/>
          </a:prstGeom>
          <a:noFill/>
          <a:extLst>
            <a:ext uri="{909E8E84-426E-40DD-AFC4-6F175D3DCCD1}">
              <a14:hiddenFill xmlns:a14="http://schemas.microsoft.com/office/drawing/2010/main">
                <a:solidFill>
                  <a:srgbClr val="FFFFFF"/>
                </a:solidFill>
              </a14:hiddenFill>
            </a:ext>
          </a:extLst>
        </p:spPr>
      </p:pic>
      <p:cxnSp>
        <p:nvCxnSpPr>
          <p:cNvPr id="15" name="Straight Arrow Connector 14">
            <a:extLst>
              <a:ext uri="{FF2B5EF4-FFF2-40B4-BE49-F238E27FC236}">
                <a16:creationId xmlns:a16="http://schemas.microsoft.com/office/drawing/2014/main" id="{482FC5BA-A7ED-AA7A-687B-F88E03B21488}"/>
              </a:ext>
            </a:extLst>
          </p:cNvPr>
          <p:cNvCxnSpPr>
            <a:cxnSpLocks/>
          </p:cNvCxnSpPr>
          <p:nvPr/>
        </p:nvCxnSpPr>
        <p:spPr>
          <a:xfrm>
            <a:off x="1967346" y="5902036"/>
            <a:ext cx="1918854" cy="211175"/>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Title 1">
            <a:extLst>
              <a:ext uri="{FF2B5EF4-FFF2-40B4-BE49-F238E27FC236}">
                <a16:creationId xmlns:a16="http://schemas.microsoft.com/office/drawing/2014/main" id="{85BFE7C3-3A9F-B567-0AE4-1004AC94B17A}"/>
              </a:ext>
            </a:extLst>
          </p:cNvPr>
          <p:cNvSpPr txBox="1">
            <a:spLocks/>
          </p:cNvSpPr>
          <p:nvPr/>
        </p:nvSpPr>
        <p:spPr>
          <a:xfrm>
            <a:off x="390380" y="5446675"/>
            <a:ext cx="1932759" cy="137138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2800" b="1" kern="1200">
                <a:solidFill>
                  <a:schemeClr val="accent1">
                    <a:lumMod val="50000"/>
                  </a:schemeClr>
                </a:solidFill>
                <a:latin typeface="Arial" panose="020B0604020202020204" pitchFamily="34" charset="0"/>
                <a:ea typeface="+mj-ea"/>
                <a:cs typeface="Arial" panose="020B0604020202020204" pitchFamily="34" charset="0"/>
              </a:defRPr>
            </a:lvl1pPr>
          </a:lstStyle>
          <a:p>
            <a:r>
              <a:rPr lang="en-GB" sz="1600" b="0" i="1"/>
              <a:t>Press commit to create the new version of your files</a:t>
            </a:r>
          </a:p>
        </p:txBody>
      </p:sp>
    </p:spTree>
    <p:extLst>
      <p:ext uri="{BB962C8B-B14F-4D97-AF65-F5344CB8AC3E}">
        <p14:creationId xmlns:p14="http://schemas.microsoft.com/office/powerpoint/2010/main" val="38022670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FD2E1-B3DB-A686-AFC1-8A3C3C52CBD0}"/>
              </a:ext>
            </a:extLst>
          </p:cNvPr>
          <p:cNvSpPr>
            <a:spLocks noGrp="1"/>
          </p:cNvSpPr>
          <p:nvPr>
            <p:ph type="title"/>
          </p:nvPr>
        </p:nvSpPr>
        <p:spPr/>
        <p:txBody>
          <a:bodyPr/>
          <a:lstStyle/>
          <a:p>
            <a:r>
              <a:rPr lang="en-GB" err="1"/>
              <a:t>Gitgraphs</a:t>
            </a:r>
            <a:r>
              <a:rPr lang="en-GB"/>
              <a:t> – A small aside</a:t>
            </a:r>
          </a:p>
        </p:txBody>
      </p:sp>
      <p:sp>
        <p:nvSpPr>
          <p:cNvPr id="3" name="Content Placeholder 2">
            <a:extLst>
              <a:ext uri="{FF2B5EF4-FFF2-40B4-BE49-F238E27FC236}">
                <a16:creationId xmlns:a16="http://schemas.microsoft.com/office/drawing/2014/main" id="{2C6B92F1-7C4E-5F90-E0D3-8906B67B25A9}"/>
              </a:ext>
            </a:extLst>
          </p:cNvPr>
          <p:cNvSpPr>
            <a:spLocks noGrp="1"/>
          </p:cNvSpPr>
          <p:nvPr>
            <p:ph sz="quarter" idx="13"/>
          </p:nvPr>
        </p:nvSpPr>
        <p:spPr>
          <a:xfrm>
            <a:off x="285749" y="1627188"/>
            <a:ext cx="11705359" cy="4606925"/>
          </a:xfrm>
        </p:spPr>
        <p:txBody>
          <a:bodyPr/>
          <a:lstStyle/>
          <a:p>
            <a:r>
              <a:rPr lang="en-GB"/>
              <a:t>To help with understanding branching later on, we are going to use </a:t>
            </a:r>
            <a:r>
              <a:rPr lang="en-GB" err="1"/>
              <a:t>Gitgraphs</a:t>
            </a:r>
            <a:endParaRPr lang="en-GB"/>
          </a:p>
          <a:p>
            <a:r>
              <a:rPr lang="en-GB"/>
              <a:t>While its not very helpful now, this is the Gitgraph we now have</a:t>
            </a:r>
          </a:p>
          <a:p>
            <a:endParaRPr lang="en-GB"/>
          </a:p>
          <a:p>
            <a:endParaRPr lang="en-GB"/>
          </a:p>
        </p:txBody>
      </p:sp>
      <p:pic>
        <p:nvPicPr>
          <p:cNvPr id="5" name="Picture 4">
            <a:extLst>
              <a:ext uri="{FF2B5EF4-FFF2-40B4-BE49-F238E27FC236}">
                <a16:creationId xmlns:a16="http://schemas.microsoft.com/office/drawing/2014/main" id="{07AEF7E3-696F-CBDD-9155-C82A52002EC1}"/>
              </a:ext>
            </a:extLst>
          </p:cNvPr>
          <p:cNvPicPr>
            <a:picLocks noChangeAspect="1"/>
          </p:cNvPicPr>
          <p:nvPr/>
        </p:nvPicPr>
        <p:blipFill>
          <a:blip r:embed="rId2"/>
          <a:stretch>
            <a:fillRect/>
          </a:stretch>
        </p:blipFill>
        <p:spPr>
          <a:xfrm>
            <a:off x="4858837" y="2634077"/>
            <a:ext cx="2559182" cy="647733"/>
          </a:xfrm>
          <a:prstGeom prst="rect">
            <a:avLst/>
          </a:prstGeom>
        </p:spPr>
      </p:pic>
    </p:spTree>
    <p:extLst>
      <p:ext uri="{BB962C8B-B14F-4D97-AF65-F5344CB8AC3E}">
        <p14:creationId xmlns:p14="http://schemas.microsoft.com/office/powerpoint/2010/main" val="28926899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FD2E1-B3DB-A686-AFC1-8A3C3C52CBD0}"/>
              </a:ext>
            </a:extLst>
          </p:cNvPr>
          <p:cNvSpPr>
            <a:spLocks noGrp="1"/>
          </p:cNvSpPr>
          <p:nvPr>
            <p:ph type="title"/>
          </p:nvPr>
        </p:nvSpPr>
        <p:spPr/>
        <p:txBody>
          <a:bodyPr/>
          <a:lstStyle/>
          <a:p>
            <a:r>
              <a:rPr lang="en-GB" err="1"/>
              <a:t>Gitgraphs</a:t>
            </a:r>
            <a:r>
              <a:rPr lang="en-GB"/>
              <a:t> – A small aside</a:t>
            </a:r>
          </a:p>
        </p:txBody>
      </p:sp>
      <p:sp>
        <p:nvSpPr>
          <p:cNvPr id="3" name="Content Placeholder 2">
            <a:extLst>
              <a:ext uri="{FF2B5EF4-FFF2-40B4-BE49-F238E27FC236}">
                <a16:creationId xmlns:a16="http://schemas.microsoft.com/office/drawing/2014/main" id="{2C6B92F1-7C4E-5F90-E0D3-8906B67B25A9}"/>
              </a:ext>
            </a:extLst>
          </p:cNvPr>
          <p:cNvSpPr>
            <a:spLocks noGrp="1"/>
          </p:cNvSpPr>
          <p:nvPr>
            <p:ph sz="quarter" idx="13"/>
          </p:nvPr>
        </p:nvSpPr>
        <p:spPr>
          <a:xfrm>
            <a:off x="285749" y="1627188"/>
            <a:ext cx="11705359" cy="4606925"/>
          </a:xfrm>
        </p:spPr>
        <p:txBody>
          <a:bodyPr/>
          <a:lstStyle/>
          <a:p>
            <a:r>
              <a:rPr lang="en-GB"/>
              <a:t>To help with understanding branching later on, we are going to use </a:t>
            </a:r>
            <a:r>
              <a:rPr lang="en-GB" err="1"/>
              <a:t>Gitgraphs</a:t>
            </a:r>
            <a:endParaRPr lang="en-GB"/>
          </a:p>
          <a:p>
            <a:r>
              <a:rPr lang="en-GB"/>
              <a:t>While its not very helpful now, this is the Gitgraph we now have</a:t>
            </a:r>
          </a:p>
          <a:p>
            <a:endParaRPr lang="en-GB"/>
          </a:p>
          <a:p>
            <a:endParaRPr lang="en-GB"/>
          </a:p>
          <a:p>
            <a:r>
              <a:rPr lang="en-GB"/>
              <a:t>We will eventually end up with involved ones like this:</a:t>
            </a:r>
          </a:p>
        </p:txBody>
      </p:sp>
      <p:pic>
        <p:nvPicPr>
          <p:cNvPr id="5" name="Picture 4">
            <a:extLst>
              <a:ext uri="{FF2B5EF4-FFF2-40B4-BE49-F238E27FC236}">
                <a16:creationId xmlns:a16="http://schemas.microsoft.com/office/drawing/2014/main" id="{07AEF7E3-696F-CBDD-9155-C82A52002EC1}"/>
              </a:ext>
            </a:extLst>
          </p:cNvPr>
          <p:cNvPicPr>
            <a:picLocks noChangeAspect="1"/>
          </p:cNvPicPr>
          <p:nvPr/>
        </p:nvPicPr>
        <p:blipFill>
          <a:blip r:embed="rId2"/>
          <a:stretch>
            <a:fillRect/>
          </a:stretch>
        </p:blipFill>
        <p:spPr>
          <a:xfrm>
            <a:off x="4858837" y="2634077"/>
            <a:ext cx="2559182" cy="647733"/>
          </a:xfrm>
          <a:prstGeom prst="rect">
            <a:avLst/>
          </a:prstGeom>
        </p:spPr>
      </p:pic>
      <p:pic>
        <p:nvPicPr>
          <p:cNvPr id="7" name="Picture 6">
            <a:extLst>
              <a:ext uri="{FF2B5EF4-FFF2-40B4-BE49-F238E27FC236}">
                <a16:creationId xmlns:a16="http://schemas.microsoft.com/office/drawing/2014/main" id="{9CB7371B-8A5E-A200-98D4-B9168BEFF9DB}"/>
              </a:ext>
            </a:extLst>
          </p:cNvPr>
          <p:cNvPicPr>
            <a:picLocks noChangeAspect="1"/>
          </p:cNvPicPr>
          <p:nvPr/>
        </p:nvPicPr>
        <p:blipFill>
          <a:blip r:embed="rId3"/>
          <a:stretch>
            <a:fillRect/>
          </a:stretch>
        </p:blipFill>
        <p:spPr>
          <a:xfrm>
            <a:off x="3957899" y="3930650"/>
            <a:ext cx="4361058" cy="2812473"/>
          </a:xfrm>
          <a:prstGeom prst="rect">
            <a:avLst/>
          </a:prstGeom>
        </p:spPr>
      </p:pic>
    </p:spTree>
    <p:extLst>
      <p:ext uri="{BB962C8B-B14F-4D97-AF65-F5344CB8AC3E}">
        <p14:creationId xmlns:p14="http://schemas.microsoft.com/office/powerpoint/2010/main" val="4963786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FD2E1-B3DB-A686-AFC1-8A3C3C52CBD0}"/>
              </a:ext>
            </a:extLst>
          </p:cNvPr>
          <p:cNvSpPr>
            <a:spLocks noGrp="1"/>
          </p:cNvSpPr>
          <p:nvPr>
            <p:ph type="title"/>
          </p:nvPr>
        </p:nvSpPr>
        <p:spPr/>
        <p:txBody>
          <a:bodyPr/>
          <a:lstStyle/>
          <a:p>
            <a:r>
              <a:rPr lang="en-GB"/>
              <a:t>Creating a local Git repo – Post Commit</a:t>
            </a:r>
          </a:p>
        </p:txBody>
      </p:sp>
      <p:sp>
        <p:nvSpPr>
          <p:cNvPr id="3" name="Content Placeholder 2">
            <a:extLst>
              <a:ext uri="{FF2B5EF4-FFF2-40B4-BE49-F238E27FC236}">
                <a16:creationId xmlns:a16="http://schemas.microsoft.com/office/drawing/2014/main" id="{2C6B92F1-7C4E-5F90-E0D3-8906B67B25A9}"/>
              </a:ext>
            </a:extLst>
          </p:cNvPr>
          <p:cNvSpPr>
            <a:spLocks noGrp="1"/>
          </p:cNvSpPr>
          <p:nvPr>
            <p:ph sz="quarter" idx="13"/>
          </p:nvPr>
        </p:nvSpPr>
        <p:spPr>
          <a:xfrm>
            <a:off x="285749" y="1627188"/>
            <a:ext cx="11705359" cy="4606925"/>
          </a:xfrm>
        </p:spPr>
        <p:txBody>
          <a:bodyPr/>
          <a:lstStyle/>
          <a:p>
            <a:r>
              <a:rPr lang="en-GB"/>
              <a:t>Now we have committed, we will see that we no longer have any local changes</a:t>
            </a:r>
          </a:p>
        </p:txBody>
      </p:sp>
      <p:pic>
        <p:nvPicPr>
          <p:cNvPr id="4" name="Picture 2">
            <a:extLst>
              <a:ext uri="{FF2B5EF4-FFF2-40B4-BE49-F238E27FC236}">
                <a16:creationId xmlns:a16="http://schemas.microsoft.com/office/drawing/2014/main" id="{E1F9D19B-8FE5-95D2-7E5E-269358CD89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82718" y="2585824"/>
            <a:ext cx="5437908" cy="37385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15705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FD2E1-B3DB-A686-AFC1-8A3C3C52CBD0}"/>
              </a:ext>
            </a:extLst>
          </p:cNvPr>
          <p:cNvSpPr>
            <a:spLocks noGrp="1"/>
          </p:cNvSpPr>
          <p:nvPr>
            <p:ph type="title"/>
          </p:nvPr>
        </p:nvSpPr>
        <p:spPr/>
        <p:txBody>
          <a:bodyPr/>
          <a:lstStyle/>
          <a:p>
            <a:r>
              <a:rPr lang="en-GB"/>
              <a:t>Pedagogical Aims</a:t>
            </a:r>
          </a:p>
        </p:txBody>
      </p:sp>
      <p:sp>
        <p:nvSpPr>
          <p:cNvPr id="3" name="Content Placeholder 2">
            <a:extLst>
              <a:ext uri="{FF2B5EF4-FFF2-40B4-BE49-F238E27FC236}">
                <a16:creationId xmlns:a16="http://schemas.microsoft.com/office/drawing/2014/main" id="{2C6B92F1-7C4E-5F90-E0D3-8906B67B25A9}"/>
              </a:ext>
            </a:extLst>
          </p:cNvPr>
          <p:cNvSpPr>
            <a:spLocks noGrp="1"/>
          </p:cNvSpPr>
          <p:nvPr>
            <p:ph sz="quarter" idx="13"/>
          </p:nvPr>
        </p:nvSpPr>
        <p:spPr/>
        <p:txBody>
          <a:bodyPr/>
          <a:lstStyle/>
          <a:p>
            <a:r>
              <a:rPr lang="en-GB"/>
              <a:t>Course designed to suit 3 cohorts:</a:t>
            </a:r>
          </a:p>
          <a:p>
            <a:pPr lvl="1"/>
            <a:r>
              <a:rPr lang="en-GB"/>
              <a:t>Undergraduate/Postgraduate Students (L3, L4, Masters)</a:t>
            </a:r>
          </a:p>
          <a:p>
            <a:pPr lvl="1"/>
            <a:r>
              <a:rPr lang="en-GB"/>
              <a:t>Postgraduate Research Students (PhD, </a:t>
            </a:r>
            <a:r>
              <a:rPr lang="en-GB" err="1"/>
              <a:t>MRes</a:t>
            </a:r>
            <a:r>
              <a:rPr lang="en-GB"/>
              <a:t>)</a:t>
            </a:r>
          </a:p>
          <a:p>
            <a:pPr lvl="1"/>
            <a:r>
              <a:rPr lang="en-GB"/>
              <a:t>Staff (RT, LTS)</a:t>
            </a:r>
          </a:p>
          <a:p>
            <a:pPr lvl="1"/>
            <a:endParaRPr lang="en-GB"/>
          </a:p>
          <a:p>
            <a:r>
              <a:rPr lang="en-GB"/>
              <a:t>Assumes minimal to no background knowledge of version control</a:t>
            </a:r>
          </a:p>
          <a:p>
            <a:endParaRPr lang="en-GB"/>
          </a:p>
          <a:p>
            <a:r>
              <a:rPr lang="en-GB"/>
              <a:t>Aims to be relatively platform / language independent (e.g., does not cover version control via Overleaf or RStudio)</a:t>
            </a:r>
          </a:p>
        </p:txBody>
      </p:sp>
    </p:spTree>
    <p:extLst>
      <p:ext uri="{BB962C8B-B14F-4D97-AF65-F5344CB8AC3E}">
        <p14:creationId xmlns:p14="http://schemas.microsoft.com/office/powerpoint/2010/main" val="70894139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FD2E1-B3DB-A686-AFC1-8A3C3C52CBD0}"/>
              </a:ext>
            </a:extLst>
          </p:cNvPr>
          <p:cNvSpPr>
            <a:spLocks noGrp="1"/>
          </p:cNvSpPr>
          <p:nvPr>
            <p:ph type="title"/>
          </p:nvPr>
        </p:nvSpPr>
        <p:spPr/>
        <p:txBody>
          <a:bodyPr/>
          <a:lstStyle/>
          <a:p>
            <a:r>
              <a:rPr lang="en-GB"/>
              <a:t>Creating a local Git repo – Post Commit</a:t>
            </a:r>
          </a:p>
        </p:txBody>
      </p:sp>
      <p:sp>
        <p:nvSpPr>
          <p:cNvPr id="3" name="Content Placeholder 2">
            <a:extLst>
              <a:ext uri="{FF2B5EF4-FFF2-40B4-BE49-F238E27FC236}">
                <a16:creationId xmlns:a16="http://schemas.microsoft.com/office/drawing/2014/main" id="{2C6B92F1-7C4E-5F90-E0D3-8906B67B25A9}"/>
              </a:ext>
            </a:extLst>
          </p:cNvPr>
          <p:cNvSpPr>
            <a:spLocks noGrp="1"/>
          </p:cNvSpPr>
          <p:nvPr>
            <p:ph sz="quarter" idx="13"/>
          </p:nvPr>
        </p:nvSpPr>
        <p:spPr>
          <a:xfrm>
            <a:off x="285749" y="1627188"/>
            <a:ext cx="11705359" cy="4606925"/>
          </a:xfrm>
        </p:spPr>
        <p:txBody>
          <a:bodyPr/>
          <a:lstStyle/>
          <a:p>
            <a:r>
              <a:rPr lang="en-GB"/>
              <a:t>And our commit sits nicely in our history tab.</a:t>
            </a:r>
          </a:p>
          <a:p>
            <a:r>
              <a:rPr lang="en-GB"/>
              <a:t>We still do not have it on GitHub though!</a:t>
            </a:r>
          </a:p>
        </p:txBody>
      </p:sp>
      <p:pic>
        <p:nvPicPr>
          <p:cNvPr id="5" name="Picture 2">
            <a:extLst>
              <a:ext uri="{FF2B5EF4-FFF2-40B4-BE49-F238E27FC236}">
                <a16:creationId xmlns:a16="http://schemas.microsoft.com/office/drawing/2014/main" id="{FC14EEC1-A6D2-F199-7476-D7459C2FC4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82718" y="2585824"/>
            <a:ext cx="5437908" cy="37385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82126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FD2E1-B3DB-A686-AFC1-8A3C3C52CBD0}"/>
              </a:ext>
            </a:extLst>
          </p:cNvPr>
          <p:cNvSpPr>
            <a:spLocks noGrp="1"/>
          </p:cNvSpPr>
          <p:nvPr>
            <p:ph type="title"/>
          </p:nvPr>
        </p:nvSpPr>
        <p:spPr/>
        <p:txBody>
          <a:bodyPr/>
          <a:lstStyle/>
          <a:p>
            <a:r>
              <a:rPr lang="en-GB"/>
              <a:t>Creating a new repo on GitHub</a:t>
            </a:r>
          </a:p>
        </p:txBody>
      </p:sp>
      <p:sp>
        <p:nvSpPr>
          <p:cNvPr id="3" name="Content Placeholder 2">
            <a:extLst>
              <a:ext uri="{FF2B5EF4-FFF2-40B4-BE49-F238E27FC236}">
                <a16:creationId xmlns:a16="http://schemas.microsoft.com/office/drawing/2014/main" id="{2C6B92F1-7C4E-5F90-E0D3-8906B67B25A9}"/>
              </a:ext>
            </a:extLst>
          </p:cNvPr>
          <p:cNvSpPr>
            <a:spLocks noGrp="1"/>
          </p:cNvSpPr>
          <p:nvPr>
            <p:ph sz="quarter" idx="13"/>
          </p:nvPr>
        </p:nvSpPr>
        <p:spPr>
          <a:xfrm>
            <a:off x="285749" y="1627188"/>
            <a:ext cx="11705359" cy="4606925"/>
          </a:xfrm>
        </p:spPr>
        <p:txBody>
          <a:bodyPr/>
          <a:lstStyle/>
          <a:p>
            <a:r>
              <a:rPr lang="en-GB"/>
              <a:t>We can now publish our repo directly from GitHub </a:t>
            </a:r>
            <a:r>
              <a:rPr lang="en-GB" err="1"/>
              <a:t>Deskop</a:t>
            </a:r>
            <a:endParaRPr lang="en-GB"/>
          </a:p>
        </p:txBody>
      </p:sp>
      <p:pic>
        <p:nvPicPr>
          <p:cNvPr id="4" name="Picture 2">
            <a:extLst>
              <a:ext uri="{FF2B5EF4-FFF2-40B4-BE49-F238E27FC236}">
                <a16:creationId xmlns:a16="http://schemas.microsoft.com/office/drawing/2014/main" id="{3DA69C4B-956D-7CD5-1133-679EE9C3C2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82718" y="2585824"/>
            <a:ext cx="5437908" cy="37385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294572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FD2E1-B3DB-A686-AFC1-8A3C3C52CBD0}"/>
              </a:ext>
            </a:extLst>
          </p:cNvPr>
          <p:cNvSpPr>
            <a:spLocks noGrp="1"/>
          </p:cNvSpPr>
          <p:nvPr>
            <p:ph type="title"/>
          </p:nvPr>
        </p:nvSpPr>
        <p:spPr/>
        <p:txBody>
          <a:bodyPr/>
          <a:lstStyle/>
          <a:p>
            <a:r>
              <a:rPr lang="en-GB"/>
              <a:t>Creating a new repo on GitHub</a:t>
            </a:r>
          </a:p>
        </p:txBody>
      </p:sp>
      <p:sp>
        <p:nvSpPr>
          <p:cNvPr id="3" name="Content Placeholder 2">
            <a:extLst>
              <a:ext uri="{FF2B5EF4-FFF2-40B4-BE49-F238E27FC236}">
                <a16:creationId xmlns:a16="http://schemas.microsoft.com/office/drawing/2014/main" id="{2C6B92F1-7C4E-5F90-E0D3-8906B67B25A9}"/>
              </a:ext>
            </a:extLst>
          </p:cNvPr>
          <p:cNvSpPr>
            <a:spLocks noGrp="1"/>
          </p:cNvSpPr>
          <p:nvPr>
            <p:ph sz="quarter" idx="13"/>
          </p:nvPr>
        </p:nvSpPr>
        <p:spPr>
          <a:xfrm>
            <a:off x="285749" y="1627188"/>
            <a:ext cx="11705359" cy="4606925"/>
          </a:xfrm>
        </p:spPr>
        <p:txBody>
          <a:bodyPr/>
          <a:lstStyle/>
          <a:p>
            <a:r>
              <a:rPr lang="en-GB"/>
              <a:t>We can now publish our repo directly from GitHub Desktop</a:t>
            </a:r>
          </a:p>
        </p:txBody>
      </p:sp>
      <p:pic>
        <p:nvPicPr>
          <p:cNvPr id="4" name="Picture 2">
            <a:extLst>
              <a:ext uri="{FF2B5EF4-FFF2-40B4-BE49-F238E27FC236}">
                <a16:creationId xmlns:a16="http://schemas.microsoft.com/office/drawing/2014/main" id="{3DA69C4B-956D-7CD5-1133-679EE9C3C2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82718" y="2585824"/>
            <a:ext cx="5437908" cy="3738562"/>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a:extLst>
              <a:ext uri="{FF2B5EF4-FFF2-40B4-BE49-F238E27FC236}">
                <a16:creationId xmlns:a16="http://schemas.microsoft.com/office/drawing/2014/main" id="{381F9F16-B9BA-8EF0-62B4-645A48533430}"/>
              </a:ext>
            </a:extLst>
          </p:cNvPr>
          <p:cNvCxnSpPr>
            <a:cxnSpLocks/>
          </p:cNvCxnSpPr>
          <p:nvPr/>
        </p:nvCxnSpPr>
        <p:spPr>
          <a:xfrm flipH="1">
            <a:off x="8458200" y="2585824"/>
            <a:ext cx="1267691" cy="157376"/>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itle 1">
            <a:extLst>
              <a:ext uri="{FF2B5EF4-FFF2-40B4-BE49-F238E27FC236}">
                <a16:creationId xmlns:a16="http://schemas.microsoft.com/office/drawing/2014/main" id="{1CE8B6EC-2B9B-85FE-23CA-F652AEDD0655}"/>
              </a:ext>
            </a:extLst>
          </p:cNvPr>
          <p:cNvSpPr txBox="1">
            <a:spLocks/>
          </p:cNvSpPr>
          <p:nvPr/>
        </p:nvSpPr>
        <p:spPr>
          <a:xfrm>
            <a:off x="9818203" y="1932710"/>
            <a:ext cx="1932759" cy="1752599"/>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2800" b="1" kern="1200">
                <a:solidFill>
                  <a:schemeClr val="accent1">
                    <a:lumMod val="50000"/>
                  </a:schemeClr>
                </a:solidFill>
                <a:latin typeface="Arial" panose="020B0604020202020204" pitchFamily="34" charset="0"/>
                <a:ea typeface="+mj-ea"/>
                <a:cs typeface="Arial" panose="020B0604020202020204" pitchFamily="34" charset="0"/>
              </a:defRPr>
            </a:lvl1pPr>
          </a:lstStyle>
          <a:p>
            <a:r>
              <a:rPr lang="en-GB" sz="1600" b="0" i="1"/>
              <a:t>Click here to start the publishing process – Just make sure you are allowed to share everything in your repo!</a:t>
            </a:r>
          </a:p>
        </p:txBody>
      </p:sp>
    </p:spTree>
    <p:extLst>
      <p:ext uri="{BB962C8B-B14F-4D97-AF65-F5344CB8AC3E}">
        <p14:creationId xmlns:p14="http://schemas.microsoft.com/office/powerpoint/2010/main" val="297162894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FD2E1-B3DB-A686-AFC1-8A3C3C52CBD0}"/>
              </a:ext>
            </a:extLst>
          </p:cNvPr>
          <p:cNvSpPr>
            <a:spLocks noGrp="1"/>
          </p:cNvSpPr>
          <p:nvPr>
            <p:ph type="title"/>
          </p:nvPr>
        </p:nvSpPr>
        <p:spPr/>
        <p:txBody>
          <a:bodyPr/>
          <a:lstStyle/>
          <a:p>
            <a:r>
              <a:rPr lang="en-GB"/>
              <a:t>Creating a new repo on GitHub</a:t>
            </a:r>
          </a:p>
        </p:txBody>
      </p:sp>
      <p:sp>
        <p:nvSpPr>
          <p:cNvPr id="3" name="Content Placeholder 2">
            <a:extLst>
              <a:ext uri="{FF2B5EF4-FFF2-40B4-BE49-F238E27FC236}">
                <a16:creationId xmlns:a16="http://schemas.microsoft.com/office/drawing/2014/main" id="{2C6B92F1-7C4E-5F90-E0D3-8906B67B25A9}"/>
              </a:ext>
            </a:extLst>
          </p:cNvPr>
          <p:cNvSpPr>
            <a:spLocks noGrp="1"/>
          </p:cNvSpPr>
          <p:nvPr>
            <p:ph sz="quarter" idx="13"/>
          </p:nvPr>
        </p:nvSpPr>
        <p:spPr>
          <a:xfrm>
            <a:off x="285749" y="1627188"/>
            <a:ext cx="11705359" cy="4606925"/>
          </a:xfrm>
        </p:spPr>
        <p:txBody>
          <a:bodyPr/>
          <a:lstStyle/>
          <a:p>
            <a:r>
              <a:rPr lang="en-GB"/>
              <a:t>We can now publish our repo directly from GitHub Desktop</a:t>
            </a:r>
          </a:p>
        </p:txBody>
      </p:sp>
      <p:pic>
        <p:nvPicPr>
          <p:cNvPr id="4" name="Picture 2">
            <a:extLst>
              <a:ext uri="{FF2B5EF4-FFF2-40B4-BE49-F238E27FC236}">
                <a16:creationId xmlns:a16="http://schemas.microsoft.com/office/drawing/2014/main" id="{3DA69C4B-956D-7CD5-1133-679EE9C3C2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82718" y="2585824"/>
            <a:ext cx="5437908" cy="3738562"/>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Arrow Connector 9">
            <a:extLst>
              <a:ext uri="{FF2B5EF4-FFF2-40B4-BE49-F238E27FC236}">
                <a16:creationId xmlns:a16="http://schemas.microsoft.com/office/drawing/2014/main" id="{1FAE1C44-0517-E7A2-D55B-58A8A488EBF5}"/>
              </a:ext>
            </a:extLst>
          </p:cNvPr>
          <p:cNvCxnSpPr>
            <a:cxnSpLocks/>
          </p:cNvCxnSpPr>
          <p:nvPr/>
        </p:nvCxnSpPr>
        <p:spPr>
          <a:xfrm>
            <a:off x="2477453" y="3782291"/>
            <a:ext cx="2233092" cy="339436"/>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E1988155-E745-176B-D801-2BBBB6866925}"/>
              </a:ext>
            </a:extLst>
          </p:cNvPr>
          <p:cNvSpPr txBox="1">
            <a:spLocks/>
          </p:cNvSpPr>
          <p:nvPr/>
        </p:nvSpPr>
        <p:spPr>
          <a:xfrm>
            <a:off x="719997" y="3369829"/>
            <a:ext cx="1932759" cy="630959"/>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2800" b="1" kern="1200">
                <a:solidFill>
                  <a:schemeClr val="accent1">
                    <a:lumMod val="50000"/>
                  </a:schemeClr>
                </a:solidFill>
                <a:latin typeface="Arial" panose="020B0604020202020204" pitchFamily="34" charset="0"/>
                <a:ea typeface="+mj-ea"/>
                <a:cs typeface="Arial" panose="020B0604020202020204" pitchFamily="34" charset="0"/>
              </a:defRPr>
            </a:lvl1pPr>
          </a:lstStyle>
          <a:p>
            <a:r>
              <a:rPr lang="en-GB" sz="1600" b="0" i="1"/>
              <a:t>Choose a suitable name</a:t>
            </a:r>
          </a:p>
        </p:txBody>
      </p:sp>
    </p:spTree>
    <p:extLst>
      <p:ext uri="{BB962C8B-B14F-4D97-AF65-F5344CB8AC3E}">
        <p14:creationId xmlns:p14="http://schemas.microsoft.com/office/powerpoint/2010/main" val="120586944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FD2E1-B3DB-A686-AFC1-8A3C3C52CBD0}"/>
              </a:ext>
            </a:extLst>
          </p:cNvPr>
          <p:cNvSpPr>
            <a:spLocks noGrp="1"/>
          </p:cNvSpPr>
          <p:nvPr>
            <p:ph type="title"/>
          </p:nvPr>
        </p:nvSpPr>
        <p:spPr/>
        <p:txBody>
          <a:bodyPr/>
          <a:lstStyle/>
          <a:p>
            <a:r>
              <a:rPr lang="en-GB"/>
              <a:t>Creating a new repo on GitHub</a:t>
            </a:r>
          </a:p>
        </p:txBody>
      </p:sp>
      <p:sp>
        <p:nvSpPr>
          <p:cNvPr id="3" name="Content Placeholder 2">
            <a:extLst>
              <a:ext uri="{FF2B5EF4-FFF2-40B4-BE49-F238E27FC236}">
                <a16:creationId xmlns:a16="http://schemas.microsoft.com/office/drawing/2014/main" id="{2C6B92F1-7C4E-5F90-E0D3-8906B67B25A9}"/>
              </a:ext>
            </a:extLst>
          </p:cNvPr>
          <p:cNvSpPr>
            <a:spLocks noGrp="1"/>
          </p:cNvSpPr>
          <p:nvPr>
            <p:ph sz="quarter" idx="13"/>
          </p:nvPr>
        </p:nvSpPr>
        <p:spPr>
          <a:xfrm>
            <a:off x="285749" y="1627188"/>
            <a:ext cx="11705359" cy="4606925"/>
          </a:xfrm>
        </p:spPr>
        <p:txBody>
          <a:bodyPr/>
          <a:lstStyle/>
          <a:p>
            <a:r>
              <a:rPr lang="en-GB"/>
              <a:t>We can now publish our repo directly from GitHub Desktop</a:t>
            </a:r>
          </a:p>
        </p:txBody>
      </p:sp>
      <p:pic>
        <p:nvPicPr>
          <p:cNvPr id="4" name="Picture 2">
            <a:extLst>
              <a:ext uri="{FF2B5EF4-FFF2-40B4-BE49-F238E27FC236}">
                <a16:creationId xmlns:a16="http://schemas.microsoft.com/office/drawing/2014/main" id="{3DA69C4B-956D-7CD5-1133-679EE9C3C2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82718" y="2585824"/>
            <a:ext cx="5437908" cy="3738562"/>
          </a:xfrm>
          <a:prstGeom prst="rect">
            <a:avLst/>
          </a:prstGeom>
          <a:noFill/>
          <a:extLst>
            <a:ext uri="{909E8E84-426E-40DD-AFC4-6F175D3DCCD1}">
              <a14:hiddenFill xmlns:a14="http://schemas.microsoft.com/office/drawing/2010/main">
                <a:solidFill>
                  <a:srgbClr val="FFFFFF"/>
                </a:solidFill>
              </a14:hiddenFill>
            </a:ext>
          </a:extLst>
        </p:spPr>
      </p:pic>
      <p:cxnSp>
        <p:nvCxnSpPr>
          <p:cNvPr id="15" name="Straight Arrow Connector 14">
            <a:extLst>
              <a:ext uri="{FF2B5EF4-FFF2-40B4-BE49-F238E27FC236}">
                <a16:creationId xmlns:a16="http://schemas.microsoft.com/office/drawing/2014/main" id="{84D7C002-C58A-7BB4-7980-52299A065A64}"/>
              </a:ext>
            </a:extLst>
          </p:cNvPr>
          <p:cNvCxnSpPr>
            <a:cxnSpLocks/>
          </p:cNvCxnSpPr>
          <p:nvPr/>
        </p:nvCxnSpPr>
        <p:spPr>
          <a:xfrm flipV="1">
            <a:off x="2652756" y="4710545"/>
            <a:ext cx="2210189" cy="369818"/>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Title 1">
            <a:extLst>
              <a:ext uri="{FF2B5EF4-FFF2-40B4-BE49-F238E27FC236}">
                <a16:creationId xmlns:a16="http://schemas.microsoft.com/office/drawing/2014/main" id="{D4CACF16-0512-FCBF-1E5D-BA8B1DDB12DD}"/>
              </a:ext>
            </a:extLst>
          </p:cNvPr>
          <p:cNvSpPr txBox="1">
            <a:spLocks/>
          </p:cNvSpPr>
          <p:nvPr/>
        </p:nvSpPr>
        <p:spPr>
          <a:xfrm>
            <a:off x="285749" y="4905732"/>
            <a:ext cx="2367007" cy="148121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2800" b="1" kern="1200">
                <a:solidFill>
                  <a:schemeClr val="accent1">
                    <a:lumMod val="50000"/>
                  </a:schemeClr>
                </a:solidFill>
                <a:latin typeface="Arial" panose="020B0604020202020204" pitchFamily="34" charset="0"/>
                <a:ea typeface="+mj-ea"/>
                <a:cs typeface="Arial" panose="020B0604020202020204" pitchFamily="34" charset="0"/>
              </a:defRPr>
            </a:lvl1pPr>
          </a:lstStyle>
          <a:p>
            <a:r>
              <a:rPr lang="en-GB" sz="1600" b="0" i="1"/>
              <a:t>Choose whether to keep it private or make it public. If you start private, then you can make it public later</a:t>
            </a:r>
          </a:p>
        </p:txBody>
      </p:sp>
    </p:spTree>
    <p:extLst>
      <p:ext uri="{BB962C8B-B14F-4D97-AF65-F5344CB8AC3E}">
        <p14:creationId xmlns:p14="http://schemas.microsoft.com/office/powerpoint/2010/main" val="15267788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FD2E1-B3DB-A686-AFC1-8A3C3C52CBD0}"/>
              </a:ext>
            </a:extLst>
          </p:cNvPr>
          <p:cNvSpPr>
            <a:spLocks noGrp="1"/>
          </p:cNvSpPr>
          <p:nvPr>
            <p:ph type="title"/>
          </p:nvPr>
        </p:nvSpPr>
        <p:spPr/>
        <p:txBody>
          <a:bodyPr/>
          <a:lstStyle/>
          <a:p>
            <a:r>
              <a:rPr lang="en-GB"/>
              <a:t>Creating a new repo on GitHub</a:t>
            </a:r>
          </a:p>
        </p:txBody>
      </p:sp>
      <p:sp>
        <p:nvSpPr>
          <p:cNvPr id="3" name="Content Placeholder 2">
            <a:extLst>
              <a:ext uri="{FF2B5EF4-FFF2-40B4-BE49-F238E27FC236}">
                <a16:creationId xmlns:a16="http://schemas.microsoft.com/office/drawing/2014/main" id="{2C6B92F1-7C4E-5F90-E0D3-8906B67B25A9}"/>
              </a:ext>
            </a:extLst>
          </p:cNvPr>
          <p:cNvSpPr>
            <a:spLocks noGrp="1"/>
          </p:cNvSpPr>
          <p:nvPr>
            <p:ph sz="quarter" idx="13"/>
          </p:nvPr>
        </p:nvSpPr>
        <p:spPr>
          <a:xfrm>
            <a:off x="285749" y="1627188"/>
            <a:ext cx="11705359" cy="4606925"/>
          </a:xfrm>
        </p:spPr>
        <p:txBody>
          <a:bodyPr/>
          <a:lstStyle/>
          <a:p>
            <a:r>
              <a:rPr lang="en-GB"/>
              <a:t>We can now publish our repo directly from GitHub Desktop</a:t>
            </a:r>
          </a:p>
        </p:txBody>
      </p:sp>
      <p:pic>
        <p:nvPicPr>
          <p:cNvPr id="4" name="Picture 2">
            <a:extLst>
              <a:ext uri="{FF2B5EF4-FFF2-40B4-BE49-F238E27FC236}">
                <a16:creationId xmlns:a16="http://schemas.microsoft.com/office/drawing/2014/main" id="{3DA69C4B-956D-7CD5-1133-679EE9C3C2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82718" y="2585824"/>
            <a:ext cx="5437908" cy="3738562"/>
          </a:xfrm>
          <a:prstGeom prst="rect">
            <a:avLst/>
          </a:prstGeom>
          <a:noFill/>
          <a:extLst>
            <a:ext uri="{909E8E84-426E-40DD-AFC4-6F175D3DCCD1}">
              <a14:hiddenFill xmlns:a14="http://schemas.microsoft.com/office/drawing/2010/main">
                <a:solidFill>
                  <a:srgbClr val="FFFFFF"/>
                </a:solidFill>
              </a14:hiddenFill>
            </a:ext>
          </a:extLst>
        </p:spPr>
      </p:pic>
      <p:cxnSp>
        <p:nvCxnSpPr>
          <p:cNvPr id="19" name="Straight Arrow Connector 18">
            <a:extLst>
              <a:ext uri="{FF2B5EF4-FFF2-40B4-BE49-F238E27FC236}">
                <a16:creationId xmlns:a16="http://schemas.microsoft.com/office/drawing/2014/main" id="{81C30CE3-5C4D-230F-F7EB-ACCE705B4427}"/>
              </a:ext>
            </a:extLst>
          </p:cNvPr>
          <p:cNvCxnSpPr>
            <a:cxnSpLocks/>
          </p:cNvCxnSpPr>
          <p:nvPr/>
        </p:nvCxnSpPr>
        <p:spPr>
          <a:xfrm flipH="1" flipV="1">
            <a:off x="7585364" y="5396345"/>
            <a:ext cx="2290523" cy="387928"/>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Title 1">
            <a:extLst>
              <a:ext uri="{FF2B5EF4-FFF2-40B4-BE49-F238E27FC236}">
                <a16:creationId xmlns:a16="http://schemas.microsoft.com/office/drawing/2014/main" id="{05D6F0FD-7AF1-FB1D-278B-E761964122BF}"/>
              </a:ext>
            </a:extLst>
          </p:cNvPr>
          <p:cNvSpPr txBox="1">
            <a:spLocks/>
          </p:cNvSpPr>
          <p:nvPr/>
        </p:nvSpPr>
        <p:spPr>
          <a:xfrm>
            <a:off x="10050292" y="5693427"/>
            <a:ext cx="1932759" cy="630959"/>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2800" b="1" kern="1200">
                <a:solidFill>
                  <a:schemeClr val="accent1">
                    <a:lumMod val="50000"/>
                  </a:schemeClr>
                </a:solidFill>
                <a:latin typeface="Arial" panose="020B0604020202020204" pitchFamily="34" charset="0"/>
                <a:ea typeface="+mj-ea"/>
                <a:cs typeface="Arial" panose="020B0604020202020204" pitchFamily="34" charset="0"/>
              </a:defRPr>
            </a:lvl1pPr>
          </a:lstStyle>
          <a:p>
            <a:r>
              <a:rPr lang="en-GB" sz="1600" b="0" i="1"/>
              <a:t>Publish your repo</a:t>
            </a:r>
          </a:p>
        </p:txBody>
      </p:sp>
    </p:spTree>
    <p:extLst>
      <p:ext uri="{BB962C8B-B14F-4D97-AF65-F5344CB8AC3E}">
        <p14:creationId xmlns:p14="http://schemas.microsoft.com/office/powerpoint/2010/main" val="78280459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FD2E1-B3DB-A686-AFC1-8A3C3C52CBD0}"/>
              </a:ext>
            </a:extLst>
          </p:cNvPr>
          <p:cNvSpPr>
            <a:spLocks noGrp="1"/>
          </p:cNvSpPr>
          <p:nvPr>
            <p:ph type="title"/>
          </p:nvPr>
        </p:nvSpPr>
        <p:spPr/>
        <p:txBody>
          <a:bodyPr/>
          <a:lstStyle/>
          <a:p>
            <a:r>
              <a:rPr lang="en-GB"/>
              <a:t>Creating a new repo on GitHub</a:t>
            </a:r>
          </a:p>
        </p:txBody>
      </p:sp>
      <p:sp>
        <p:nvSpPr>
          <p:cNvPr id="3" name="Content Placeholder 2">
            <a:extLst>
              <a:ext uri="{FF2B5EF4-FFF2-40B4-BE49-F238E27FC236}">
                <a16:creationId xmlns:a16="http://schemas.microsoft.com/office/drawing/2014/main" id="{2C6B92F1-7C4E-5F90-E0D3-8906B67B25A9}"/>
              </a:ext>
            </a:extLst>
          </p:cNvPr>
          <p:cNvSpPr>
            <a:spLocks noGrp="1"/>
          </p:cNvSpPr>
          <p:nvPr>
            <p:ph sz="quarter" idx="13"/>
          </p:nvPr>
        </p:nvSpPr>
        <p:spPr>
          <a:xfrm>
            <a:off x="285749" y="1627188"/>
            <a:ext cx="11705359" cy="4606925"/>
          </a:xfrm>
        </p:spPr>
        <p:txBody>
          <a:bodyPr/>
          <a:lstStyle/>
          <a:p>
            <a:r>
              <a:rPr lang="en-GB"/>
              <a:t>And you should now be able to see it on GitHub</a:t>
            </a:r>
          </a:p>
        </p:txBody>
      </p:sp>
      <p:pic>
        <p:nvPicPr>
          <p:cNvPr id="12290" name="Picture 2" descr="Our first commit on GitHub">
            <a:extLst>
              <a:ext uri="{FF2B5EF4-FFF2-40B4-BE49-F238E27FC236}">
                <a16:creationId xmlns:a16="http://schemas.microsoft.com/office/drawing/2014/main" id="{336F4F9F-778A-C22D-FC94-548DB7EE1D7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86176" y="3041073"/>
            <a:ext cx="5434449" cy="32833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221307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FD2E1-B3DB-A686-AFC1-8A3C3C52CBD0}"/>
              </a:ext>
            </a:extLst>
          </p:cNvPr>
          <p:cNvSpPr>
            <a:spLocks noGrp="1"/>
          </p:cNvSpPr>
          <p:nvPr>
            <p:ph type="title"/>
          </p:nvPr>
        </p:nvSpPr>
        <p:spPr/>
        <p:txBody>
          <a:bodyPr/>
          <a:lstStyle/>
          <a:p>
            <a:r>
              <a:rPr lang="en-GB"/>
              <a:t>Updating your repo</a:t>
            </a:r>
          </a:p>
        </p:txBody>
      </p:sp>
      <p:sp>
        <p:nvSpPr>
          <p:cNvPr id="3" name="Content Placeholder 2">
            <a:extLst>
              <a:ext uri="{FF2B5EF4-FFF2-40B4-BE49-F238E27FC236}">
                <a16:creationId xmlns:a16="http://schemas.microsoft.com/office/drawing/2014/main" id="{2C6B92F1-7C4E-5F90-E0D3-8906B67B25A9}"/>
              </a:ext>
            </a:extLst>
          </p:cNvPr>
          <p:cNvSpPr>
            <a:spLocks noGrp="1"/>
          </p:cNvSpPr>
          <p:nvPr>
            <p:ph sz="quarter" idx="13"/>
          </p:nvPr>
        </p:nvSpPr>
        <p:spPr>
          <a:xfrm>
            <a:off x="285749" y="1627188"/>
            <a:ext cx="11705359" cy="4606925"/>
          </a:xfrm>
        </p:spPr>
        <p:txBody>
          <a:bodyPr/>
          <a:lstStyle/>
          <a:p>
            <a:r>
              <a:rPr lang="en-GB"/>
              <a:t>From a Git perspective updating a file is essentially the same process</a:t>
            </a:r>
          </a:p>
          <a:p>
            <a:r>
              <a:rPr lang="en-GB"/>
              <a:t>If you aren’t from a computing background, it might feel a bit different though</a:t>
            </a:r>
          </a:p>
          <a:p>
            <a:r>
              <a:rPr lang="en-GB"/>
              <a:t>Let’s rename our file from </a:t>
            </a:r>
            <a:r>
              <a:rPr lang="en-GB" i="1"/>
              <a:t>poem.txt</a:t>
            </a:r>
            <a:r>
              <a:rPr lang="en-GB"/>
              <a:t> to </a:t>
            </a:r>
            <a:r>
              <a:rPr lang="en-GB" i="1"/>
              <a:t>poem.md</a:t>
            </a:r>
          </a:p>
        </p:txBody>
      </p:sp>
      <p:pic>
        <p:nvPicPr>
          <p:cNvPr id="5" name="Picture 4">
            <a:extLst>
              <a:ext uri="{FF2B5EF4-FFF2-40B4-BE49-F238E27FC236}">
                <a16:creationId xmlns:a16="http://schemas.microsoft.com/office/drawing/2014/main" id="{2C7C096A-76A0-4B7E-9A2B-EE6A534BB76D}"/>
              </a:ext>
            </a:extLst>
          </p:cNvPr>
          <p:cNvPicPr>
            <a:picLocks noChangeAspect="1"/>
          </p:cNvPicPr>
          <p:nvPr/>
        </p:nvPicPr>
        <p:blipFill>
          <a:blip r:embed="rId2"/>
          <a:stretch>
            <a:fillRect/>
          </a:stretch>
        </p:blipFill>
        <p:spPr>
          <a:xfrm>
            <a:off x="4416338" y="3049060"/>
            <a:ext cx="3359323" cy="3683189"/>
          </a:xfrm>
          <a:prstGeom prst="rect">
            <a:avLst/>
          </a:prstGeom>
        </p:spPr>
      </p:pic>
    </p:spTree>
    <p:extLst>
      <p:ext uri="{BB962C8B-B14F-4D97-AF65-F5344CB8AC3E}">
        <p14:creationId xmlns:p14="http://schemas.microsoft.com/office/powerpoint/2010/main" val="396580923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FD2E1-B3DB-A686-AFC1-8A3C3C52CBD0}"/>
              </a:ext>
            </a:extLst>
          </p:cNvPr>
          <p:cNvSpPr>
            <a:spLocks noGrp="1"/>
          </p:cNvSpPr>
          <p:nvPr>
            <p:ph type="title"/>
          </p:nvPr>
        </p:nvSpPr>
        <p:spPr/>
        <p:txBody>
          <a:bodyPr/>
          <a:lstStyle/>
          <a:p>
            <a:r>
              <a:rPr lang="en-GB"/>
              <a:t>Updating your repo</a:t>
            </a:r>
          </a:p>
        </p:txBody>
      </p:sp>
      <p:sp>
        <p:nvSpPr>
          <p:cNvPr id="3" name="Content Placeholder 2">
            <a:extLst>
              <a:ext uri="{FF2B5EF4-FFF2-40B4-BE49-F238E27FC236}">
                <a16:creationId xmlns:a16="http://schemas.microsoft.com/office/drawing/2014/main" id="{2C6B92F1-7C4E-5F90-E0D3-8906B67B25A9}"/>
              </a:ext>
            </a:extLst>
          </p:cNvPr>
          <p:cNvSpPr>
            <a:spLocks noGrp="1"/>
          </p:cNvSpPr>
          <p:nvPr>
            <p:ph sz="quarter" idx="13"/>
          </p:nvPr>
        </p:nvSpPr>
        <p:spPr>
          <a:xfrm>
            <a:off x="285749" y="1627188"/>
            <a:ext cx="11705359" cy="4606925"/>
          </a:xfrm>
        </p:spPr>
        <p:txBody>
          <a:bodyPr/>
          <a:lstStyle/>
          <a:p>
            <a:r>
              <a:rPr lang="en-GB"/>
              <a:t>From a Git perspective this is equivalent to deleting and creating a new file</a:t>
            </a:r>
          </a:p>
        </p:txBody>
      </p:sp>
      <p:pic>
        <p:nvPicPr>
          <p:cNvPr id="6" name="Picture 2">
            <a:extLst>
              <a:ext uri="{FF2B5EF4-FFF2-40B4-BE49-F238E27FC236}">
                <a16:creationId xmlns:a16="http://schemas.microsoft.com/office/drawing/2014/main" id="{5755924B-958E-ED7D-17CF-E69E99A745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86175" y="2588203"/>
            <a:ext cx="5434449" cy="37361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32301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FD2E1-B3DB-A686-AFC1-8A3C3C52CBD0}"/>
              </a:ext>
            </a:extLst>
          </p:cNvPr>
          <p:cNvSpPr>
            <a:spLocks noGrp="1"/>
          </p:cNvSpPr>
          <p:nvPr>
            <p:ph type="title"/>
          </p:nvPr>
        </p:nvSpPr>
        <p:spPr/>
        <p:txBody>
          <a:bodyPr/>
          <a:lstStyle/>
          <a:p>
            <a:r>
              <a:rPr lang="en-GB"/>
              <a:t>Updating your repo</a:t>
            </a:r>
          </a:p>
        </p:txBody>
      </p:sp>
      <p:sp>
        <p:nvSpPr>
          <p:cNvPr id="3" name="Content Placeholder 2">
            <a:extLst>
              <a:ext uri="{FF2B5EF4-FFF2-40B4-BE49-F238E27FC236}">
                <a16:creationId xmlns:a16="http://schemas.microsoft.com/office/drawing/2014/main" id="{2C6B92F1-7C4E-5F90-E0D3-8906B67B25A9}"/>
              </a:ext>
            </a:extLst>
          </p:cNvPr>
          <p:cNvSpPr>
            <a:spLocks noGrp="1"/>
          </p:cNvSpPr>
          <p:nvPr>
            <p:ph sz="quarter" idx="13"/>
          </p:nvPr>
        </p:nvSpPr>
        <p:spPr>
          <a:xfrm>
            <a:off x="285749" y="1627188"/>
            <a:ext cx="11705359" cy="4606925"/>
          </a:xfrm>
        </p:spPr>
        <p:txBody>
          <a:bodyPr/>
          <a:lstStyle/>
          <a:p>
            <a:r>
              <a:rPr lang="en-GB"/>
              <a:t>From a Git perspective this is equivalent to deleting and creating a new file</a:t>
            </a:r>
          </a:p>
        </p:txBody>
      </p:sp>
      <p:cxnSp>
        <p:nvCxnSpPr>
          <p:cNvPr id="4" name="Straight Arrow Connector 3">
            <a:extLst>
              <a:ext uri="{FF2B5EF4-FFF2-40B4-BE49-F238E27FC236}">
                <a16:creationId xmlns:a16="http://schemas.microsoft.com/office/drawing/2014/main" id="{45B24E6B-4087-884B-BD4F-9B2858F824BB}"/>
              </a:ext>
            </a:extLst>
          </p:cNvPr>
          <p:cNvCxnSpPr>
            <a:cxnSpLocks/>
          </p:cNvCxnSpPr>
          <p:nvPr/>
        </p:nvCxnSpPr>
        <p:spPr>
          <a:xfrm flipV="1">
            <a:off x="2001982" y="3519055"/>
            <a:ext cx="1260763" cy="290945"/>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6739477E-C601-0C12-6E9E-AEDF09F08D6C}"/>
              </a:ext>
            </a:extLst>
          </p:cNvPr>
          <p:cNvSpPr txBox="1">
            <a:spLocks/>
          </p:cNvSpPr>
          <p:nvPr/>
        </p:nvSpPr>
        <p:spPr>
          <a:xfrm>
            <a:off x="699604" y="3930650"/>
            <a:ext cx="1932759" cy="630959"/>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2800" b="1" kern="1200">
                <a:solidFill>
                  <a:schemeClr val="accent1">
                    <a:lumMod val="50000"/>
                  </a:schemeClr>
                </a:solidFill>
                <a:latin typeface="Arial" panose="020B0604020202020204" pitchFamily="34" charset="0"/>
                <a:ea typeface="+mj-ea"/>
                <a:cs typeface="Arial" panose="020B0604020202020204" pitchFamily="34" charset="0"/>
              </a:defRPr>
            </a:lvl1pPr>
          </a:lstStyle>
          <a:p>
            <a:r>
              <a:rPr lang="en-GB" sz="1600" b="0" i="1"/>
              <a:t>Adding and deleting the files</a:t>
            </a:r>
          </a:p>
        </p:txBody>
      </p:sp>
      <p:pic>
        <p:nvPicPr>
          <p:cNvPr id="6" name="Picture 2">
            <a:extLst>
              <a:ext uri="{FF2B5EF4-FFF2-40B4-BE49-F238E27FC236}">
                <a16:creationId xmlns:a16="http://schemas.microsoft.com/office/drawing/2014/main" id="{5755924B-958E-ED7D-17CF-E69E99A745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86175" y="2588203"/>
            <a:ext cx="5434449" cy="37361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53681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FD2E1-B3DB-A686-AFC1-8A3C3C52CBD0}"/>
              </a:ext>
            </a:extLst>
          </p:cNvPr>
          <p:cNvSpPr>
            <a:spLocks noGrp="1"/>
          </p:cNvSpPr>
          <p:nvPr>
            <p:ph type="title"/>
          </p:nvPr>
        </p:nvSpPr>
        <p:spPr/>
        <p:txBody>
          <a:bodyPr/>
          <a:lstStyle/>
          <a:p>
            <a:r>
              <a:rPr lang="en-GB"/>
              <a:t>Pedagogical Aims</a:t>
            </a:r>
          </a:p>
        </p:txBody>
      </p:sp>
      <p:sp>
        <p:nvSpPr>
          <p:cNvPr id="3" name="Content Placeholder 2">
            <a:extLst>
              <a:ext uri="{FF2B5EF4-FFF2-40B4-BE49-F238E27FC236}">
                <a16:creationId xmlns:a16="http://schemas.microsoft.com/office/drawing/2014/main" id="{2C6B92F1-7C4E-5F90-E0D3-8906B67B25A9}"/>
              </a:ext>
            </a:extLst>
          </p:cNvPr>
          <p:cNvSpPr>
            <a:spLocks noGrp="1"/>
          </p:cNvSpPr>
          <p:nvPr>
            <p:ph sz="quarter" idx="13"/>
          </p:nvPr>
        </p:nvSpPr>
        <p:spPr/>
        <p:txBody>
          <a:bodyPr/>
          <a:lstStyle/>
          <a:p>
            <a:r>
              <a:rPr lang="en-GB"/>
              <a:t>Aims to cater to different users’ requirements</a:t>
            </a:r>
          </a:p>
          <a:p>
            <a:pPr lvl="1"/>
            <a:endParaRPr lang="en-GB"/>
          </a:p>
          <a:p>
            <a:r>
              <a:rPr lang="en-GB"/>
              <a:t>Users do not need to complete the entire course (and are not expected to)</a:t>
            </a:r>
          </a:p>
          <a:p>
            <a:pPr lvl="1"/>
            <a:endParaRPr lang="en-GB"/>
          </a:p>
          <a:p>
            <a:r>
              <a:rPr lang="en-GB"/>
              <a:t>We suggest users pick the best option for them (they can always come back later)</a:t>
            </a:r>
          </a:p>
        </p:txBody>
      </p:sp>
      <p:pic>
        <p:nvPicPr>
          <p:cNvPr id="5" name="Picture 4">
            <a:extLst>
              <a:ext uri="{FF2B5EF4-FFF2-40B4-BE49-F238E27FC236}">
                <a16:creationId xmlns:a16="http://schemas.microsoft.com/office/drawing/2014/main" id="{42426416-9BCB-30A6-A951-4DA52D355EDF}"/>
              </a:ext>
            </a:extLst>
          </p:cNvPr>
          <p:cNvPicPr>
            <a:picLocks noChangeAspect="1"/>
          </p:cNvPicPr>
          <p:nvPr/>
        </p:nvPicPr>
        <p:blipFill>
          <a:blip r:embed="rId2"/>
          <a:stretch>
            <a:fillRect/>
          </a:stretch>
        </p:blipFill>
        <p:spPr>
          <a:xfrm>
            <a:off x="3365500" y="4048126"/>
            <a:ext cx="5314950" cy="2390775"/>
          </a:xfrm>
          <a:prstGeom prst="rect">
            <a:avLst/>
          </a:prstGeom>
        </p:spPr>
      </p:pic>
    </p:spTree>
    <p:extLst>
      <p:ext uri="{BB962C8B-B14F-4D97-AF65-F5344CB8AC3E}">
        <p14:creationId xmlns:p14="http://schemas.microsoft.com/office/powerpoint/2010/main" val="389633349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FD2E1-B3DB-A686-AFC1-8A3C3C52CBD0}"/>
              </a:ext>
            </a:extLst>
          </p:cNvPr>
          <p:cNvSpPr>
            <a:spLocks noGrp="1"/>
          </p:cNvSpPr>
          <p:nvPr>
            <p:ph type="title"/>
          </p:nvPr>
        </p:nvSpPr>
        <p:spPr/>
        <p:txBody>
          <a:bodyPr/>
          <a:lstStyle/>
          <a:p>
            <a:r>
              <a:rPr lang="en-GB"/>
              <a:t>Updating your repo</a:t>
            </a:r>
          </a:p>
        </p:txBody>
      </p:sp>
      <p:sp>
        <p:nvSpPr>
          <p:cNvPr id="3" name="Content Placeholder 2">
            <a:extLst>
              <a:ext uri="{FF2B5EF4-FFF2-40B4-BE49-F238E27FC236}">
                <a16:creationId xmlns:a16="http://schemas.microsoft.com/office/drawing/2014/main" id="{2C6B92F1-7C4E-5F90-E0D3-8906B67B25A9}"/>
              </a:ext>
            </a:extLst>
          </p:cNvPr>
          <p:cNvSpPr>
            <a:spLocks noGrp="1"/>
          </p:cNvSpPr>
          <p:nvPr>
            <p:ph sz="quarter" idx="13"/>
          </p:nvPr>
        </p:nvSpPr>
        <p:spPr>
          <a:xfrm>
            <a:off x="285749" y="1627188"/>
            <a:ext cx="11705359" cy="4606925"/>
          </a:xfrm>
        </p:spPr>
        <p:txBody>
          <a:bodyPr/>
          <a:lstStyle/>
          <a:p>
            <a:r>
              <a:rPr lang="en-GB"/>
              <a:t>From a Git perspective this is equivalent to deleting and creating a new file</a:t>
            </a:r>
          </a:p>
        </p:txBody>
      </p:sp>
      <p:sp>
        <p:nvSpPr>
          <p:cNvPr id="9" name="Title 1">
            <a:extLst>
              <a:ext uri="{FF2B5EF4-FFF2-40B4-BE49-F238E27FC236}">
                <a16:creationId xmlns:a16="http://schemas.microsoft.com/office/drawing/2014/main" id="{966682CC-7AC0-22D2-82A9-2B6999133740}"/>
              </a:ext>
            </a:extLst>
          </p:cNvPr>
          <p:cNvSpPr txBox="1">
            <a:spLocks/>
          </p:cNvSpPr>
          <p:nvPr/>
        </p:nvSpPr>
        <p:spPr>
          <a:xfrm>
            <a:off x="10104580" y="4051770"/>
            <a:ext cx="1932759" cy="187104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2800" b="1" kern="1200">
                <a:solidFill>
                  <a:schemeClr val="accent1">
                    <a:lumMod val="50000"/>
                  </a:schemeClr>
                </a:solidFill>
                <a:latin typeface="Arial" panose="020B0604020202020204" pitchFamily="34" charset="0"/>
                <a:ea typeface="+mj-ea"/>
                <a:cs typeface="Arial" panose="020B0604020202020204" pitchFamily="34" charset="0"/>
              </a:defRPr>
            </a:lvl1pPr>
          </a:lstStyle>
          <a:p>
            <a:r>
              <a:rPr lang="en-GB" sz="1600" b="0" i="1"/>
              <a:t>Green as we are adding the file.</a:t>
            </a:r>
          </a:p>
          <a:p>
            <a:endParaRPr lang="en-GB" sz="1600" b="0" i="1"/>
          </a:p>
          <a:p>
            <a:r>
              <a:rPr lang="en-GB" sz="1600" b="0" i="1"/>
              <a:t>We would see all red if we were on poem.txt</a:t>
            </a:r>
          </a:p>
        </p:txBody>
      </p:sp>
      <p:pic>
        <p:nvPicPr>
          <p:cNvPr id="6" name="Picture 2">
            <a:extLst>
              <a:ext uri="{FF2B5EF4-FFF2-40B4-BE49-F238E27FC236}">
                <a16:creationId xmlns:a16="http://schemas.microsoft.com/office/drawing/2014/main" id="{7C2AE71F-ACA0-2E07-9448-11C24D21ED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86175" y="2588203"/>
            <a:ext cx="5434449" cy="3736183"/>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Arrow Connector 7">
            <a:extLst>
              <a:ext uri="{FF2B5EF4-FFF2-40B4-BE49-F238E27FC236}">
                <a16:creationId xmlns:a16="http://schemas.microsoft.com/office/drawing/2014/main" id="{E84F917A-7BF8-C635-075D-0CC130D166BA}"/>
              </a:ext>
            </a:extLst>
          </p:cNvPr>
          <p:cNvCxnSpPr>
            <a:cxnSpLocks/>
          </p:cNvCxnSpPr>
          <p:nvPr/>
        </p:nvCxnSpPr>
        <p:spPr>
          <a:xfrm flipH="1" flipV="1">
            <a:off x="7675363" y="4294801"/>
            <a:ext cx="2290523" cy="387928"/>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348001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FD2E1-B3DB-A686-AFC1-8A3C3C52CBD0}"/>
              </a:ext>
            </a:extLst>
          </p:cNvPr>
          <p:cNvSpPr>
            <a:spLocks noGrp="1"/>
          </p:cNvSpPr>
          <p:nvPr>
            <p:ph type="title"/>
          </p:nvPr>
        </p:nvSpPr>
        <p:spPr/>
        <p:txBody>
          <a:bodyPr/>
          <a:lstStyle/>
          <a:p>
            <a:r>
              <a:rPr lang="en-GB"/>
              <a:t>Updating your repo</a:t>
            </a:r>
          </a:p>
        </p:txBody>
      </p:sp>
      <p:sp>
        <p:nvSpPr>
          <p:cNvPr id="3" name="Content Placeholder 2">
            <a:extLst>
              <a:ext uri="{FF2B5EF4-FFF2-40B4-BE49-F238E27FC236}">
                <a16:creationId xmlns:a16="http://schemas.microsoft.com/office/drawing/2014/main" id="{2C6B92F1-7C4E-5F90-E0D3-8906B67B25A9}"/>
              </a:ext>
            </a:extLst>
          </p:cNvPr>
          <p:cNvSpPr>
            <a:spLocks noGrp="1"/>
          </p:cNvSpPr>
          <p:nvPr>
            <p:ph sz="quarter" idx="13"/>
          </p:nvPr>
        </p:nvSpPr>
        <p:spPr>
          <a:xfrm>
            <a:off x="285749" y="1627188"/>
            <a:ext cx="11705359" cy="4606925"/>
          </a:xfrm>
        </p:spPr>
        <p:txBody>
          <a:bodyPr/>
          <a:lstStyle/>
          <a:p>
            <a:r>
              <a:rPr lang="en-GB"/>
              <a:t>We can then ‘commit’ as we did before, and we get an updated Gitgraph:</a:t>
            </a:r>
          </a:p>
          <a:p>
            <a:endParaRPr lang="en-GB"/>
          </a:p>
          <a:p>
            <a:endParaRPr lang="en-GB"/>
          </a:p>
          <a:p>
            <a:endParaRPr lang="en-GB"/>
          </a:p>
          <a:p>
            <a:r>
              <a:rPr lang="en-GB"/>
              <a:t>Note that this is only committed to Git locally, the change will not be reflected on GitHub, which will still have the following Gitgraph:</a:t>
            </a:r>
          </a:p>
          <a:p>
            <a:endParaRPr lang="en-GB"/>
          </a:p>
          <a:p>
            <a:endParaRPr lang="en-GB"/>
          </a:p>
          <a:p>
            <a:r>
              <a:rPr lang="en-GB"/>
              <a:t>We will discuss how to update GitHub in a minute</a:t>
            </a:r>
          </a:p>
        </p:txBody>
      </p:sp>
      <p:pic>
        <p:nvPicPr>
          <p:cNvPr id="12" name="Picture 11">
            <a:extLst>
              <a:ext uri="{FF2B5EF4-FFF2-40B4-BE49-F238E27FC236}">
                <a16:creationId xmlns:a16="http://schemas.microsoft.com/office/drawing/2014/main" id="{EED31E41-2923-48AC-B2A2-85324943DE31}"/>
              </a:ext>
            </a:extLst>
          </p:cNvPr>
          <p:cNvPicPr>
            <a:picLocks noChangeAspect="1"/>
          </p:cNvPicPr>
          <p:nvPr/>
        </p:nvPicPr>
        <p:blipFill>
          <a:blip r:embed="rId2"/>
          <a:stretch>
            <a:fillRect/>
          </a:stretch>
        </p:blipFill>
        <p:spPr>
          <a:xfrm>
            <a:off x="4382563" y="2292327"/>
            <a:ext cx="3511730" cy="901746"/>
          </a:xfrm>
          <a:prstGeom prst="rect">
            <a:avLst/>
          </a:prstGeom>
        </p:spPr>
      </p:pic>
      <p:pic>
        <p:nvPicPr>
          <p:cNvPr id="14" name="Picture 13">
            <a:extLst>
              <a:ext uri="{FF2B5EF4-FFF2-40B4-BE49-F238E27FC236}">
                <a16:creationId xmlns:a16="http://schemas.microsoft.com/office/drawing/2014/main" id="{52F2318A-E607-FA38-5A3E-256CD8889EF2}"/>
              </a:ext>
            </a:extLst>
          </p:cNvPr>
          <p:cNvPicPr>
            <a:picLocks noChangeAspect="1"/>
          </p:cNvPicPr>
          <p:nvPr/>
        </p:nvPicPr>
        <p:blipFill>
          <a:blip r:embed="rId3"/>
          <a:stretch>
            <a:fillRect/>
          </a:stretch>
        </p:blipFill>
        <p:spPr>
          <a:xfrm>
            <a:off x="4498324" y="4340293"/>
            <a:ext cx="2876698" cy="615982"/>
          </a:xfrm>
          <a:prstGeom prst="rect">
            <a:avLst/>
          </a:prstGeom>
        </p:spPr>
      </p:pic>
    </p:spTree>
    <p:extLst>
      <p:ext uri="{BB962C8B-B14F-4D97-AF65-F5344CB8AC3E}">
        <p14:creationId xmlns:p14="http://schemas.microsoft.com/office/powerpoint/2010/main" val="211384820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FD2E1-B3DB-A686-AFC1-8A3C3C52CBD0}"/>
              </a:ext>
            </a:extLst>
          </p:cNvPr>
          <p:cNvSpPr>
            <a:spLocks noGrp="1"/>
          </p:cNvSpPr>
          <p:nvPr>
            <p:ph type="title"/>
          </p:nvPr>
        </p:nvSpPr>
        <p:spPr/>
        <p:txBody>
          <a:bodyPr/>
          <a:lstStyle/>
          <a:p>
            <a:r>
              <a:rPr lang="en-GB"/>
              <a:t>Updating your repo</a:t>
            </a:r>
          </a:p>
        </p:txBody>
      </p:sp>
      <p:sp>
        <p:nvSpPr>
          <p:cNvPr id="3" name="Content Placeholder 2">
            <a:extLst>
              <a:ext uri="{FF2B5EF4-FFF2-40B4-BE49-F238E27FC236}">
                <a16:creationId xmlns:a16="http://schemas.microsoft.com/office/drawing/2014/main" id="{2C6B92F1-7C4E-5F90-E0D3-8906B67B25A9}"/>
              </a:ext>
            </a:extLst>
          </p:cNvPr>
          <p:cNvSpPr>
            <a:spLocks noGrp="1"/>
          </p:cNvSpPr>
          <p:nvPr>
            <p:ph sz="quarter" idx="13"/>
          </p:nvPr>
        </p:nvSpPr>
        <p:spPr>
          <a:xfrm>
            <a:off x="285749" y="1627188"/>
            <a:ext cx="11705359" cy="4606925"/>
          </a:xfrm>
        </p:spPr>
        <p:txBody>
          <a:bodyPr/>
          <a:lstStyle/>
          <a:p>
            <a:r>
              <a:rPr lang="en-GB"/>
              <a:t>Let’s first give our file a proper title using Markdown format</a:t>
            </a:r>
          </a:p>
          <a:p>
            <a:r>
              <a:rPr lang="en-GB"/>
              <a:t>Basically, add the # to make a section title.</a:t>
            </a:r>
          </a:p>
        </p:txBody>
      </p:sp>
      <p:pic>
        <p:nvPicPr>
          <p:cNvPr id="7" name="Picture 6">
            <a:extLst>
              <a:ext uri="{FF2B5EF4-FFF2-40B4-BE49-F238E27FC236}">
                <a16:creationId xmlns:a16="http://schemas.microsoft.com/office/drawing/2014/main" id="{97C46A2B-C623-EE2F-5D14-2ECBD453B6B8}"/>
              </a:ext>
            </a:extLst>
          </p:cNvPr>
          <p:cNvPicPr>
            <a:picLocks noChangeAspect="1"/>
          </p:cNvPicPr>
          <p:nvPr/>
        </p:nvPicPr>
        <p:blipFill>
          <a:blip r:embed="rId2"/>
          <a:stretch>
            <a:fillRect/>
          </a:stretch>
        </p:blipFill>
        <p:spPr>
          <a:xfrm>
            <a:off x="4458766" y="3049060"/>
            <a:ext cx="3359323" cy="3695890"/>
          </a:xfrm>
          <a:prstGeom prst="rect">
            <a:avLst/>
          </a:prstGeom>
        </p:spPr>
      </p:pic>
    </p:spTree>
    <p:extLst>
      <p:ext uri="{BB962C8B-B14F-4D97-AF65-F5344CB8AC3E}">
        <p14:creationId xmlns:p14="http://schemas.microsoft.com/office/powerpoint/2010/main" val="78618304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FD2E1-B3DB-A686-AFC1-8A3C3C52CBD0}"/>
              </a:ext>
            </a:extLst>
          </p:cNvPr>
          <p:cNvSpPr>
            <a:spLocks noGrp="1"/>
          </p:cNvSpPr>
          <p:nvPr>
            <p:ph type="title"/>
          </p:nvPr>
        </p:nvSpPr>
        <p:spPr/>
        <p:txBody>
          <a:bodyPr/>
          <a:lstStyle/>
          <a:p>
            <a:r>
              <a:rPr lang="en-GB"/>
              <a:t>Updating your repo</a:t>
            </a:r>
          </a:p>
        </p:txBody>
      </p:sp>
      <p:sp>
        <p:nvSpPr>
          <p:cNvPr id="3" name="Content Placeholder 2">
            <a:extLst>
              <a:ext uri="{FF2B5EF4-FFF2-40B4-BE49-F238E27FC236}">
                <a16:creationId xmlns:a16="http://schemas.microsoft.com/office/drawing/2014/main" id="{2C6B92F1-7C4E-5F90-E0D3-8906B67B25A9}"/>
              </a:ext>
            </a:extLst>
          </p:cNvPr>
          <p:cNvSpPr>
            <a:spLocks noGrp="1"/>
          </p:cNvSpPr>
          <p:nvPr>
            <p:ph sz="quarter" idx="13"/>
          </p:nvPr>
        </p:nvSpPr>
        <p:spPr>
          <a:xfrm>
            <a:off x="285749" y="1627188"/>
            <a:ext cx="11705359" cy="4606925"/>
          </a:xfrm>
        </p:spPr>
        <p:txBody>
          <a:bodyPr/>
          <a:lstStyle/>
          <a:p>
            <a:r>
              <a:rPr lang="en-GB"/>
              <a:t>This time we see changes to the text rather than the files</a:t>
            </a:r>
          </a:p>
          <a:p>
            <a:r>
              <a:rPr lang="en-GB"/>
              <a:t>We can then give it a commit message and ‘commit’ again</a:t>
            </a:r>
          </a:p>
        </p:txBody>
      </p:sp>
      <p:pic>
        <p:nvPicPr>
          <p:cNvPr id="4" name="Picture 2">
            <a:extLst>
              <a:ext uri="{FF2B5EF4-FFF2-40B4-BE49-F238E27FC236}">
                <a16:creationId xmlns:a16="http://schemas.microsoft.com/office/drawing/2014/main" id="{665B1490-5E1B-92DD-F75C-7891F1D1EB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86175" y="2588203"/>
            <a:ext cx="5434449" cy="37361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44860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FD2E1-B3DB-A686-AFC1-8A3C3C52CBD0}"/>
              </a:ext>
            </a:extLst>
          </p:cNvPr>
          <p:cNvSpPr>
            <a:spLocks noGrp="1"/>
          </p:cNvSpPr>
          <p:nvPr>
            <p:ph type="title"/>
          </p:nvPr>
        </p:nvSpPr>
        <p:spPr/>
        <p:txBody>
          <a:bodyPr/>
          <a:lstStyle/>
          <a:p>
            <a:r>
              <a:rPr lang="en-GB"/>
              <a:t>Updating your repo</a:t>
            </a:r>
          </a:p>
        </p:txBody>
      </p:sp>
      <p:sp>
        <p:nvSpPr>
          <p:cNvPr id="3" name="Content Placeholder 2">
            <a:extLst>
              <a:ext uri="{FF2B5EF4-FFF2-40B4-BE49-F238E27FC236}">
                <a16:creationId xmlns:a16="http://schemas.microsoft.com/office/drawing/2014/main" id="{2C6B92F1-7C4E-5F90-E0D3-8906B67B25A9}"/>
              </a:ext>
            </a:extLst>
          </p:cNvPr>
          <p:cNvSpPr>
            <a:spLocks noGrp="1"/>
          </p:cNvSpPr>
          <p:nvPr>
            <p:ph sz="quarter" idx="13"/>
          </p:nvPr>
        </p:nvSpPr>
        <p:spPr>
          <a:xfrm>
            <a:off x="285749" y="1627188"/>
            <a:ext cx="11705359" cy="4606925"/>
          </a:xfrm>
        </p:spPr>
        <p:txBody>
          <a:bodyPr/>
          <a:lstStyle/>
          <a:p>
            <a:r>
              <a:rPr lang="en-GB"/>
              <a:t>We have an updated local Gitgraph:</a:t>
            </a:r>
          </a:p>
          <a:p>
            <a:endParaRPr lang="en-GB"/>
          </a:p>
          <a:p>
            <a:endParaRPr lang="en-GB"/>
          </a:p>
          <a:p>
            <a:endParaRPr lang="en-GB"/>
          </a:p>
          <a:p>
            <a:r>
              <a:rPr lang="en-GB"/>
              <a:t>But our GitHub Gitgraph remains the same</a:t>
            </a:r>
          </a:p>
          <a:p>
            <a:endParaRPr lang="en-GB"/>
          </a:p>
          <a:p>
            <a:endParaRPr lang="en-GB"/>
          </a:p>
          <a:p>
            <a:r>
              <a:rPr lang="en-GB"/>
              <a:t>Let’s fix this now!</a:t>
            </a:r>
          </a:p>
          <a:p>
            <a:endParaRPr lang="en-GB"/>
          </a:p>
          <a:p>
            <a:endParaRPr lang="en-GB"/>
          </a:p>
        </p:txBody>
      </p:sp>
      <p:pic>
        <p:nvPicPr>
          <p:cNvPr id="14" name="Picture 13">
            <a:extLst>
              <a:ext uri="{FF2B5EF4-FFF2-40B4-BE49-F238E27FC236}">
                <a16:creationId xmlns:a16="http://schemas.microsoft.com/office/drawing/2014/main" id="{52F2318A-E607-FA38-5A3E-256CD8889EF2}"/>
              </a:ext>
            </a:extLst>
          </p:cNvPr>
          <p:cNvPicPr>
            <a:picLocks noChangeAspect="1"/>
          </p:cNvPicPr>
          <p:nvPr/>
        </p:nvPicPr>
        <p:blipFill>
          <a:blip r:embed="rId2"/>
          <a:stretch>
            <a:fillRect/>
          </a:stretch>
        </p:blipFill>
        <p:spPr>
          <a:xfrm>
            <a:off x="4505251" y="4027096"/>
            <a:ext cx="2876698" cy="615982"/>
          </a:xfrm>
          <a:prstGeom prst="rect">
            <a:avLst/>
          </a:prstGeom>
        </p:spPr>
      </p:pic>
      <p:pic>
        <p:nvPicPr>
          <p:cNvPr id="5" name="Picture 4">
            <a:extLst>
              <a:ext uri="{FF2B5EF4-FFF2-40B4-BE49-F238E27FC236}">
                <a16:creationId xmlns:a16="http://schemas.microsoft.com/office/drawing/2014/main" id="{32379A4E-F6D9-6009-AA4D-61C65B917616}"/>
              </a:ext>
            </a:extLst>
          </p:cNvPr>
          <p:cNvPicPr>
            <a:picLocks noChangeAspect="1"/>
          </p:cNvPicPr>
          <p:nvPr/>
        </p:nvPicPr>
        <p:blipFill>
          <a:blip r:embed="rId3"/>
          <a:stretch>
            <a:fillRect/>
          </a:stretch>
        </p:blipFill>
        <p:spPr>
          <a:xfrm>
            <a:off x="4498324" y="2040047"/>
            <a:ext cx="3359323" cy="1295467"/>
          </a:xfrm>
          <a:prstGeom prst="rect">
            <a:avLst/>
          </a:prstGeom>
        </p:spPr>
      </p:pic>
    </p:spTree>
    <p:extLst>
      <p:ext uri="{BB962C8B-B14F-4D97-AF65-F5344CB8AC3E}">
        <p14:creationId xmlns:p14="http://schemas.microsoft.com/office/powerpoint/2010/main" val="55312955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FD2E1-B3DB-A686-AFC1-8A3C3C52CBD0}"/>
              </a:ext>
            </a:extLst>
          </p:cNvPr>
          <p:cNvSpPr>
            <a:spLocks noGrp="1"/>
          </p:cNvSpPr>
          <p:nvPr>
            <p:ph type="title"/>
          </p:nvPr>
        </p:nvSpPr>
        <p:spPr/>
        <p:txBody>
          <a:bodyPr/>
          <a:lstStyle/>
          <a:p>
            <a:r>
              <a:rPr lang="en-GB"/>
              <a:t>Updating your repo</a:t>
            </a:r>
          </a:p>
        </p:txBody>
      </p:sp>
      <p:sp>
        <p:nvSpPr>
          <p:cNvPr id="3" name="Content Placeholder 2">
            <a:extLst>
              <a:ext uri="{FF2B5EF4-FFF2-40B4-BE49-F238E27FC236}">
                <a16:creationId xmlns:a16="http://schemas.microsoft.com/office/drawing/2014/main" id="{2C6B92F1-7C4E-5F90-E0D3-8906B67B25A9}"/>
              </a:ext>
            </a:extLst>
          </p:cNvPr>
          <p:cNvSpPr>
            <a:spLocks noGrp="1"/>
          </p:cNvSpPr>
          <p:nvPr>
            <p:ph sz="quarter" idx="13"/>
          </p:nvPr>
        </p:nvSpPr>
        <p:spPr>
          <a:xfrm>
            <a:off x="285749" y="1627188"/>
            <a:ext cx="11705359" cy="4606925"/>
          </a:xfrm>
        </p:spPr>
        <p:txBody>
          <a:bodyPr/>
          <a:lstStyle/>
          <a:p>
            <a:r>
              <a:rPr lang="en-GB"/>
              <a:t>To synchronise both repos, we need to ‘push’ our local changes</a:t>
            </a:r>
          </a:p>
        </p:txBody>
      </p:sp>
      <p:pic>
        <p:nvPicPr>
          <p:cNvPr id="6" name="Picture 2">
            <a:extLst>
              <a:ext uri="{FF2B5EF4-FFF2-40B4-BE49-F238E27FC236}">
                <a16:creationId xmlns:a16="http://schemas.microsoft.com/office/drawing/2014/main" id="{9A023A5C-5002-18DE-5E8F-D35154361F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78775" y="2588203"/>
            <a:ext cx="5434448" cy="37361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632888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FD2E1-B3DB-A686-AFC1-8A3C3C52CBD0}"/>
              </a:ext>
            </a:extLst>
          </p:cNvPr>
          <p:cNvSpPr>
            <a:spLocks noGrp="1"/>
          </p:cNvSpPr>
          <p:nvPr>
            <p:ph type="title"/>
          </p:nvPr>
        </p:nvSpPr>
        <p:spPr/>
        <p:txBody>
          <a:bodyPr/>
          <a:lstStyle/>
          <a:p>
            <a:r>
              <a:rPr lang="en-GB"/>
              <a:t>Repo created and updated successfully!</a:t>
            </a:r>
          </a:p>
        </p:txBody>
      </p:sp>
      <p:sp>
        <p:nvSpPr>
          <p:cNvPr id="3" name="Content Placeholder 2">
            <a:extLst>
              <a:ext uri="{FF2B5EF4-FFF2-40B4-BE49-F238E27FC236}">
                <a16:creationId xmlns:a16="http://schemas.microsoft.com/office/drawing/2014/main" id="{2C6B92F1-7C4E-5F90-E0D3-8906B67B25A9}"/>
              </a:ext>
            </a:extLst>
          </p:cNvPr>
          <p:cNvSpPr>
            <a:spLocks noGrp="1"/>
          </p:cNvSpPr>
          <p:nvPr>
            <p:ph sz="quarter" idx="13"/>
          </p:nvPr>
        </p:nvSpPr>
        <p:spPr>
          <a:xfrm>
            <a:off x="285749" y="1627188"/>
            <a:ext cx="11705359" cy="4606925"/>
          </a:xfrm>
        </p:spPr>
        <p:txBody>
          <a:bodyPr/>
          <a:lstStyle/>
          <a:p>
            <a:r>
              <a:rPr lang="en-GB"/>
              <a:t>We have updated our GitHub repo and you can see the changes below</a:t>
            </a:r>
          </a:p>
        </p:txBody>
      </p:sp>
      <p:pic>
        <p:nvPicPr>
          <p:cNvPr id="4" name="Picture 2">
            <a:extLst>
              <a:ext uri="{FF2B5EF4-FFF2-40B4-BE49-F238E27FC236}">
                <a16:creationId xmlns:a16="http://schemas.microsoft.com/office/drawing/2014/main" id="{D9814152-DAA2-1EAA-28ED-DBAF77EC5E0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78776" y="2775011"/>
            <a:ext cx="5434448" cy="35493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184403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FD2E1-B3DB-A686-AFC1-8A3C3C52CBD0}"/>
              </a:ext>
            </a:extLst>
          </p:cNvPr>
          <p:cNvSpPr>
            <a:spLocks noGrp="1"/>
          </p:cNvSpPr>
          <p:nvPr>
            <p:ph type="title"/>
          </p:nvPr>
        </p:nvSpPr>
        <p:spPr/>
        <p:txBody>
          <a:bodyPr/>
          <a:lstStyle/>
          <a:p>
            <a:r>
              <a:rPr lang="en-GB"/>
              <a:t>Repo created and updated successfully!</a:t>
            </a:r>
          </a:p>
        </p:txBody>
      </p:sp>
      <p:sp>
        <p:nvSpPr>
          <p:cNvPr id="3" name="Content Placeholder 2">
            <a:extLst>
              <a:ext uri="{FF2B5EF4-FFF2-40B4-BE49-F238E27FC236}">
                <a16:creationId xmlns:a16="http://schemas.microsoft.com/office/drawing/2014/main" id="{2C6B92F1-7C4E-5F90-E0D3-8906B67B25A9}"/>
              </a:ext>
            </a:extLst>
          </p:cNvPr>
          <p:cNvSpPr>
            <a:spLocks noGrp="1"/>
          </p:cNvSpPr>
          <p:nvPr>
            <p:ph sz="quarter" idx="13"/>
          </p:nvPr>
        </p:nvSpPr>
        <p:spPr>
          <a:xfrm>
            <a:off x="285749" y="1627188"/>
            <a:ext cx="11705359" cy="4606925"/>
          </a:xfrm>
        </p:spPr>
        <p:txBody>
          <a:bodyPr/>
          <a:lstStyle/>
          <a:p>
            <a:r>
              <a:rPr lang="en-GB"/>
              <a:t>We have updated our GitHub repo and you can see the changes below</a:t>
            </a:r>
          </a:p>
        </p:txBody>
      </p:sp>
      <p:pic>
        <p:nvPicPr>
          <p:cNvPr id="4" name="Picture 2">
            <a:extLst>
              <a:ext uri="{FF2B5EF4-FFF2-40B4-BE49-F238E27FC236}">
                <a16:creationId xmlns:a16="http://schemas.microsoft.com/office/drawing/2014/main" id="{D9814152-DAA2-1EAA-28ED-DBAF77EC5E0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78776" y="2775011"/>
            <a:ext cx="5434448" cy="3549374"/>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614871D5-48FA-CA1A-4DC8-59E6233B66A4}"/>
              </a:ext>
            </a:extLst>
          </p:cNvPr>
          <p:cNvSpPr txBox="1">
            <a:spLocks/>
          </p:cNvSpPr>
          <p:nvPr/>
        </p:nvSpPr>
        <p:spPr>
          <a:xfrm>
            <a:off x="9827440" y="3289770"/>
            <a:ext cx="1932759" cy="75575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2800" b="1" kern="1200">
                <a:solidFill>
                  <a:schemeClr val="accent1">
                    <a:lumMod val="50000"/>
                  </a:schemeClr>
                </a:solidFill>
                <a:latin typeface="Arial" panose="020B0604020202020204" pitchFamily="34" charset="0"/>
                <a:ea typeface="+mj-ea"/>
                <a:cs typeface="Arial" panose="020B0604020202020204" pitchFamily="34" charset="0"/>
              </a:defRPr>
            </a:lvl1pPr>
          </a:lstStyle>
          <a:p>
            <a:r>
              <a:rPr lang="en-GB" sz="1600" b="0" i="1"/>
              <a:t>3 – The number of commits we have done</a:t>
            </a:r>
          </a:p>
        </p:txBody>
      </p:sp>
      <p:cxnSp>
        <p:nvCxnSpPr>
          <p:cNvPr id="10" name="Straight Arrow Connector 9">
            <a:extLst>
              <a:ext uri="{FF2B5EF4-FFF2-40B4-BE49-F238E27FC236}">
                <a16:creationId xmlns:a16="http://schemas.microsoft.com/office/drawing/2014/main" id="{E46CDA11-636F-BA0C-385B-9DF3F641FE41}"/>
              </a:ext>
            </a:extLst>
          </p:cNvPr>
          <p:cNvCxnSpPr>
            <a:cxnSpLocks/>
          </p:cNvCxnSpPr>
          <p:nvPr/>
        </p:nvCxnSpPr>
        <p:spPr>
          <a:xfrm flipH="1">
            <a:off x="7329054" y="3600769"/>
            <a:ext cx="2340841" cy="603401"/>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1090617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FD2E1-B3DB-A686-AFC1-8A3C3C52CBD0}"/>
              </a:ext>
            </a:extLst>
          </p:cNvPr>
          <p:cNvSpPr>
            <a:spLocks noGrp="1"/>
          </p:cNvSpPr>
          <p:nvPr>
            <p:ph type="title"/>
          </p:nvPr>
        </p:nvSpPr>
        <p:spPr/>
        <p:txBody>
          <a:bodyPr/>
          <a:lstStyle/>
          <a:p>
            <a:r>
              <a:rPr lang="en-GB"/>
              <a:t>Repo created and updated successfully!</a:t>
            </a:r>
          </a:p>
        </p:txBody>
      </p:sp>
      <p:sp>
        <p:nvSpPr>
          <p:cNvPr id="3" name="Content Placeholder 2">
            <a:extLst>
              <a:ext uri="{FF2B5EF4-FFF2-40B4-BE49-F238E27FC236}">
                <a16:creationId xmlns:a16="http://schemas.microsoft.com/office/drawing/2014/main" id="{2C6B92F1-7C4E-5F90-E0D3-8906B67B25A9}"/>
              </a:ext>
            </a:extLst>
          </p:cNvPr>
          <p:cNvSpPr>
            <a:spLocks noGrp="1"/>
          </p:cNvSpPr>
          <p:nvPr>
            <p:ph sz="quarter" idx="13"/>
          </p:nvPr>
        </p:nvSpPr>
        <p:spPr>
          <a:xfrm>
            <a:off x="285749" y="1627188"/>
            <a:ext cx="11705359" cy="4606925"/>
          </a:xfrm>
        </p:spPr>
        <p:txBody>
          <a:bodyPr/>
          <a:lstStyle/>
          <a:p>
            <a:r>
              <a:rPr lang="en-GB"/>
              <a:t>We have updated our GitHub repo and you can see the changes below</a:t>
            </a:r>
          </a:p>
        </p:txBody>
      </p:sp>
      <p:pic>
        <p:nvPicPr>
          <p:cNvPr id="4" name="Picture 2">
            <a:extLst>
              <a:ext uri="{FF2B5EF4-FFF2-40B4-BE49-F238E27FC236}">
                <a16:creationId xmlns:a16="http://schemas.microsoft.com/office/drawing/2014/main" id="{D9814152-DAA2-1EAA-28ED-DBAF77EC5E0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78776" y="2775011"/>
            <a:ext cx="5434448" cy="3549374"/>
          </a:xfrm>
          <a:prstGeom prst="rect">
            <a:avLst/>
          </a:prstGeom>
          <a:noFill/>
          <a:extLst>
            <a:ext uri="{909E8E84-426E-40DD-AFC4-6F175D3DCCD1}">
              <a14:hiddenFill xmlns:a14="http://schemas.microsoft.com/office/drawing/2010/main">
                <a:solidFill>
                  <a:srgbClr val="FFFFFF"/>
                </a:solidFill>
              </a14:hiddenFill>
            </a:ext>
          </a:extLst>
        </p:spPr>
      </p:pic>
      <p:sp>
        <p:nvSpPr>
          <p:cNvPr id="17" name="Title 1">
            <a:extLst>
              <a:ext uri="{FF2B5EF4-FFF2-40B4-BE49-F238E27FC236}">
                <a16:creationId xmlns:a16="http://schemas.microsoft.com/office/drawing/2014/main" id="{1936209F-1461-4342-7C07-9849D6136257}"/>
              </a:ext>
            </a:extLst>
          </p:cNvPr>
          <p:cNvSpPr txBox="1">
            <a:spLocks/>
          </p:cNvSpPr>
          <p:nvPr/>
        </p:nvSpPr>
        <p:spPr>
          <a:xfrm>
            <a:off x="610682" y="5102210"/>
            <a:ext cx="1932759" cy="38792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2800" b="1" kern="1200">
                <a:solidFill>
                  <a:schemeClr val="accent1">
                    <a:lumMod val="50000"/>
                  </a:schemeClr>
                </a:solidFill>
                <a:latin typeface="Arial" panose="020B0604020202020204" pitchFamily="34" charset="0"/>
                <a:ea typeface="+mj-ea"/>
                <a:cs typeface="Arial" panose="020B0604020202020204" pitchFamily="34" charset="0"/>
              </a:defRPr>
            </a:lvl1pPr>
          </a:lstStyle>
          <a:p>
            <a:r>
              <a:rPr lang="en-GB" sz="1600" b="0" i="1"/>
              <a:t>Our updated file</a:t>
            </a:r>
          </a:p>
        </p:txBody>
      </p:sp>
      <p:cxnSp>
        <p:nvCxnSpPr>
          <p:cNvPr id="18" name="Straight Arrow Connector 17">
            <a:extLst>
              <a:ext uri="{FF2B5EF4-FFF2-40B4-BE49-F238E27FC236}">
                <a16:creationId xmlns:a16="http://schemas.microsoft.com/office/drawing/2014/main" id="{455740ED-50A2-0DF8-2652-3C66036820B0}"/>
              </a:ext>
            </a:extLst>
          </p:cNvPr>
          <p:cNvCxnSpPr>
            <a:cxnSpLocks/>
          </p:cNvCxnSpPr>
          <p:nvPr/>
        </p:nvCxnSpPr>
        <p:spPr>
          <a:xfrm flipV="1">
            <a:off x="2364560" y="4711093"/>
            <a:ext cx="1244549" cy="46358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431717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FD2E1-B3DB-A686-AFC1-8A3C3C52CBD0}"/>
              </a:ext>
            </a:extLst>
          </p:cNvPr>
          <p:cNvSpPr>
            <a:spLocks noGrp="1"/>
          </p:cNvSpPr>
          <p:nvPr>
            <p:ph type="title"/>
          </p:nvPr>
        </p:nvSpPr>
        <p:spPr/>
        <p:txBody>
          <a:bodyPr/>
          <a:lstStyle/>
          <a:p>
            <a:r>
              <a:rPr lang="en-GB"/>
              <a:t>Repo created and updated successfully!</a:t>
            </a:r>
          </a:p>
        </p:txBody>
      </p:sp>
      <p:sp>
        <p:nvSpPr>
          <p:cNvPr id="3" name="Content Placeholder 2">
            <a:extLst>
              <a:ext uri="{FF2B5EF4-FFF2-40B4-BE49-F238E27FC236}">
                <a16:creationId xmlns:a16="http://schemas.microsoft.com/office/drawing/2014/main" id="{2C6B92F1-7C4E-5F90-E0D3-8906B67B25A9}"/>
              </a:ext>
            </a:extLst>
          </p:cNvPr>
          <p:cNvSpPr>
            <a:spLocks noGrp="1"/>
          </p:cNvSpPr>
          <p:nvPr>
            <p:ph sz="quarter" idx="13"/>
          </p:nvPr>
        </p:nvSpPr>
        <p:spPr>
          <a:xfrm>
            <a:off x="285749" y="1627188"/>
            <a:ext cx="11705359" cy="4606925"/>
          </a:xfrm>
        </p:spPr>
        <p:txBody>
          <a:bodyPr/>
          <a:lstStyle/>
          <a:p>
            <a:r>
              <a:rPr lang="en-GB"/>
              <a:t>We have updated our GitHub repo, and you can see the changes below</a:t>
            </a:r>
          </a:p>
        </p:txBody>
      </p:sp>
      <p:pic>
        <p:nvPicPr>
          <p:cNvPr id="4" name="Picture 2">
            <a:extLst>
              <a:ext uri="{FF2B5EF4-FFF2-40B4-BE49-F238E27FC236}">
                <a16:creationId xmlns:a16="http://schemas.microsoft.com/office/drawing/2014/main" id="{D9814152-DAA2-1EAA-28ED-DBAF77EC5E0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78776" y="2775011"/>
            <a:ext cx="5434448" cy="3549374"/>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a:extLst>
              <a:ext uri="{FF2B5EF4-FFF2-40B4-BE49-F238E27FC236}">
                <a16:creationId xmlns:a16="http://schemas.microsoft.com/office/drawing/2014/main" id="{D370E4EA-565B-1CF2-1E1B-50A22A7960DA}"/>
              </a:ext>
            </a:extLst>
          </p:cNvPr>
          <p:cNvCxnSpPr>
            <a:cxnSpLocks/>
          </p:cNvCxnSpPr>
          <p:nvPr/>
        </p:nvCxnSpPr>
        <p:spPr>
          <a:xfrm flipH="1" flipV="1">
            <a:off x="5611091" y="4711093"/>
            <a:ext cx="3643745" cy="782234"/>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itle 1">
            <a:extLst>
              <a:ext uri="{FF2B5EF4-FFF2-40B4-BE49-F238E27FC236}">
                <a16:creationId xmlns:a16="http://schemas.microsoft.com/office/drawing/2014/main" id="{663721B4-0B95-4E95-B4CA-F12FD936B686}"/>
              </a:ext>
            </a:extLst>
          </p:cNvPr>
          <p:cNvSpPr txBox="1">
            <a:spLocks/>
          </p:cNvSpPr>
          <p:nvPr/>
        </p:nvSpPr>
        <p:spPr>
          <a:xfrm>
            <a:off x="9435786" y="5102210"/>
            <a:ext cx="1932759" cy="100372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2800" b="1" kern="1200">
                <a:solidFill>
                  <a:schemeClr val="accent1">
                    <a:lumMod val="50000"/>
                  </a:schemeClr>
                </a:solidFill>
                <a:latin typeface="Arial" panose="020B0604020202020204" pitchFamily="34" charset="0"/>
                <a:ea typeface="+mj-ea"/>
                <a:cs typeface="Arial" panose="020B0604020202020204" pitchFamily="34" charset="0"/>
              </a:defRPr>
            </a:lvl1pPr>
          </a:lstStyle>
          <a:p>
            <a:r>
              <a:rPr lang="en-GB" sz="1600" b="0" i="1"/>
              <a:t>The commit message for the last change to this file</a:t>
            </a:r>
          </a:p>
        </p:txBody>
      </p:sp>
    </p:spTree>
    <p:extLst>
      <p:ext uri="{BB962C8B-B14F-4D97-AF65-F5344CB8AC3E}">
        <p14:creationId xmlns:p14="http://schemas.microsoft.com/office/powerpoint/2010/main" val="35419164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FD2E1-B3DB-A686-AFC1-8A3C3C52CBD0}"/>
              </a:ext>
            </a:extLst>
          </p:cNvPr>
          <p:cNvSpPr>
            <a:spLocks noGrp="1"/>
          </p:cNvSpPr>
          <p:nvPr>
            <p:ph type="title"/>
          </p:nvPr>
        </p:nvSpPr>
        <p:spPr/>
        <p:txBody>
          <a:bodyPr/>
          <a:lstStyle/>
          <a:p>
            <a:r>
              <a:rPr lang="en-GB"/>
              <a:t>Course Availability</a:t>
            </a:r>
          </a:p>
        </p:txBody>
      </p:sp>
      <p:sp>
        <p:nvSpPr>
          <p:cNvPr id="3" name="Content Placeholder 2">
            <a:extLst>
              <a:ext uri="{FF2B5EF4-FFF2-40B4-BE49-F238E27FC236}">
                <a16:creationId xmlns:a16="http://schemas.microsoft.com/office/drawing/2014/main" id="{2C6B92F1-7C4E-5F90-E0D3-8906B67B25A9}"/>
              </a:ext>
            </a:extLst>
          </p:cNvPr>
          <p:cNvSpPr>
            <a:spLocks noGrp="1"/>
          </p:cNvSpPr>
          <p:nvPr>
            <p:ph sz="quarter" idx="13"/>
          </p:nvPr>
        </p:nvSpPr>
        <p:spPr/>
        <p:txBody>
          <a:bodyPr/>
          <a:lstStyle/>
          <a:p>
            <a:r>
              <a:rPr lang="en-GB"/>
              <a:t>The course is available through Moodle and is used within courses in our school</a:t>
            </a:r>
          </a:p>
          <a:p>
            <a:r>
              <a:rPr lang="en-GB"/>
              <a:t>You should have received a code already and have access to the page</a:t>
            </a:r>
          </a:p>
          <a:p>
            <a:r>
              <a:rPr lang="en-GB"/>
              <a:t>Our notes our available as html files to allow accessibility (Jack et al., 2023)</a:t>
            </a:r>
          </a:p>
          <a:p>
            <a:r>
              <a:rPr lang="en-GB"/>
              <a:t>These slides are available at: </a:t>
            </a:r>
            <a:r>
              <a:rPr lang="en-GB">
                <a:hlinkClick r:id="rId2"/>
              </a:rPr>
              <a:t>https://github.com/vinnydavies/presentations</a:t>
            </a:r>
            <a:r>
              <a:rPr lang="en-GB"/>
              <a:t> </a:t>
            </a:r>
          </a:p>
        </p:txBody>
      </p:sp>
      <p:pic>
        <p:nvPicPr>
          <p:cNvPr id="10" name="Picture 9">
            <a:extLst>
              <a:ext uri="{FF2B5EF4-FFF2-40B4-BE49-F238E27FC236}">
                <a16:creationId xmlns:a16="http://schemas.microsoft.com/office/drawing/2014/main" id="{16F9DBBB-8CD5-7DD5-8E44-25AB67C062A7}"/>
              </a:ext>
            </a:extLst>
          </p:cNvPr>
          <p:cNvPicPr>
            <a:picLocks noChangeAspect="1"/>
          </p:cNvPicPr>
          <p:nvPr/>
        </p:nvPicPr>
        <p:blipFill>
          <a:blip r:embed="rId3"/>
          <a:stretch>
            <a:fillRect/>
          </a:stretch>
        </p:blipFill>
        <p:spPr>
          <a:xfrm>
            <a:off x="2971800" y="3599265"/>
            <a:ext cx="7123280" cy="2839636"/>
          </a:xfrm>
          <a:prstGeom prst="rect">
            <a:avLst/>
          </a:prstGeom>
        </p:spPr>
      </p:pic>
      <p:cxnSp>
        <p:nvCxnSpPr>
          <p:cNvPr id="8" name="Straight Arrow Connector 7">
            <a:extLst>
              <a:ext uri="{FF2B5EF4-FFF2-40B4-BE49-F238E27FC236}">
                <a16:creationId xmlns:a16="http://schemas.microsoft.com/office/drawing/2014/main" id="{0F2339B0-80A5-60B7-4DA5-7865A2C2A230}"/>
              </a:ext>
            </a:extLst>
          </p:cNvPr>
          <p:cNvCxnSpPr/>
          <p:nvPr/>
        </p:nvCxnSpPr>
        <p:spPr>
          <a:xfrm>
            <a:off x="2008908" y="4114801"/>
            <a:ext cx="2119745" cy="187036"/>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3F575CFA-7BB9-220C-3DCB-335B74A7FC7E}"/>
              </a:ext>
            </a:extLst>
          </p:cNvPr>
          <p:cNvSpPr txBox="1"/>
          <p:nvPr/>
        </p:nvSpPr>
        <p:spPr>
          <a:xfrm>
            <a:off x="90631" y="6103023"/>
            <a:ext cx="2788230" cy="646331"/>
          </a:xfrm>
          <a:prstGeom prst="rect">
            <a:avLst/>
          </a:prstGeom>
          <a:noFill/>
          <a:ln w="38100">
            <a:solidFill>
              <a:schemeClr val="accent1"/>
            </a:solidFill>
          </a:ln>
        </p:spPr>
        <p:txBody>
          <a:bodyPr wrap="square">
            <a:spAutoFit/>
          </a:bodyPr>
          <a:lstStyle/>
          <a:p>
            <a:r>
              <a:rPr lang="en-GB" sz="1200" i="1">
                <a:hlinkClick r:id="rId4">
                  <a:extLst>
                    <a:ext uri="{A12FA001-AC4F-418D-AE19-62706E023703}">
                      <ahyp:hlinkClr xmlns:ahyp="http://schemas.microsoft.com/office/drawing/2018/hyperlinkcolor" val="tx"/>
                    </a:ext>
                  </a:extLst>
                </a:hlinkClick>
              </a:rPr>
              <a:t>Jack et al. (2023). Reflections on designing and delivering an online distance learning programme in the mathematical sciences.</a:t>
            </a:r>
            <a:r>
              <a:rPr lang="en-GB" sz="1200" i="1"/>
              <a:t> </a:t>
            </a:r>
          </a:p>
        </p:txBody>
      </p:sp>
    </p:spTree>
    <p:extLst>
      <p:ext uri="{BB962C8B-B14F-4D97-AF65-F5344CB8AC3E}">
        <p14:creationId xmlns:p14="http://schemas.microsoft.com/office/powerpoint/2010/main" val="419904524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FD2E1-B3DB-A686-AFC1-8A3C3C52CBD0}"/>
              </a:ext>
            </a:extLst>
          </p:cNvPr>
          <p:cNvSpPr>
            <a:spLocks noGrp="1"/>
          </p:cNvSpPr>
          <p:nvPr>
            <p:ph type="title"/>
          </p:nvPr>
        </p:nvSpPr>
        <p:spPr/>
        <p:txBody>
          <a:bodyPr/>
          <a:lstStyle/>
          <a:p>
            <a:r>
              <a:rPr lang="en-GB"/>
              <a:t>Special Conventions</a:t>
            </a:r>
          </a:p>
        </p:txBody>
      </p:sp>
      <p:sp>
        <p:nvSpPr>
          <p:cNvPr id="3" name="Content Placeholder 2">
            <a:extLst>
              <a:ext uri="{FF2B5EF4-FFF2-40B4-BE49-F238E27FC236}">
                <a16:creationId xmlns:a16="http://schemas.microsoft.com/office/drawing/2014/main" id="{2C6B92F1-7C4E-5F90-E0D3-8906B67B25A9}"/>
              </a:ext>
            </a:extLst>
          </p:cNvPr>
          <p:cNvSpPr>
            <a:spLocks noGrp="1"/>
          </p:cNvSpPr>
          <p:nvPr>
            <p:ph sz="quarter" idx="13"/>
          </p:nvPr>
        </p:nvSpPr>
        <p:spPr>
          <a:xfrm>
            <a:off x="285749" y="1627188"/>
            <a:ext cx="11705359" cy="5050703"/>
          </a:xfrm>
        </p:spPr>
        <p:txBody>
          <a:bodyPr>
            <a:normAutofit lnSpcReduction="10000"/>
          </a:bodyPr>
          <a:lstStyle/>
          <a:p>
            <a:pPr marL="0" indent="0">
              <a:buNone/>
            </a:pPr>
            <a:r>
              <a:rPr lang="en-GB" b="1"/>
              <a:t>.</a:t>
            </a:r>
            <a:r>
              <a:rPr lang="en-GB" b="1" err="1"/>
              <a:t>gitignore</a:t>
            </a:r>
            <a:endParaRPr lang="en-GB" b="1"/>
          </a:p>
          <a:p>
            <a:pPr marL="0" indent="0">
              <a:buNone/>
            </a:pPr>
            <a:endParaRPr lang="en-GB" b="1"/>
          </a:p>
          <a:p>
            <a:pPr lvl="1"/>
            <a:r>
              <a:rPr lang="en-GB"/>
              <a:t>A list of files that we don’t want to commit to our repo</a:t>
            </a:r>
            <a:r>
              <a:rPr lang="en-GB" b="1"/>
              <a:t>	</a:t>
            </a:r>
          </a:p>
          <a:p>
            <a:pPr marL="0" indent="0">
              <a:buNone/>
            </a:pPr>
            <a:endParaRPr lang="en-GB" b="1"/>
          </a:p>
          <a:p>
            <a:pPr marL="0" indent="0">
              <a:buNone/>
            </a:pPr>
            <a:r>
              <a:rPr lang="en-GB" b="1"/>
              <a:t>README</a:t>
            </a:r>
          </a:p>
          <a:p>
            <a:pPr lvl="1"/>
            <a:endParaRPr lang="en-GB"/>
          </a:p>
          <a:p>
            <a:pPr lvl="1"/>
            <a:r>
              <a:rPr lang="en-GB"/>
              <a:t>Essentially the homepage of your repo. Can display download, usages, and citation information</a:t>
            </a:r>
          </a:p>
          <a:p>
            <a:pPr marL="0" indent="0">
              <a:buNone/>
            </a:pPr>
            <a:endParaRPr lang="en-GB" b="1"/>
          </a:p>
          <a:p>
            <a:pPr marL="0" indent="0">
              <a:buNone/>
            </a:pPr>
            <a:r>
              <a:rPr lang="en-GB" b="1"/>
              <a:t>LICENSE</a:t>
            </a:r>
          </a:p>
          <a:p>
            <a:pPr marL="0" indent="0">
              <a:buNone/>
            </a:pPr>
            <a:endParaRPr lang="en-GB" b="1"/>
          </a:p>
          <a:p>
            <a:pPr lvl="1"/>
            <a:r>
              <a:rPr lang="en-GB"/>
              <a:t>Tells people how they are allowed to use your files. People don’t always follow it though!</a:t>
            </a:r>
          </a:p>
        </p:txBody>
      </p:sp>
    </p:spTree>
    <p:extLst>
      <p:ext uri="{BB962C8B-B14F-4D97-AF65-F5344CB8AC3E}">
        <p14:creationId xmlns:p14="http://schemas.microsoft.com/office/powerpoint/2010/main" val="267583303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FD2E1-B3DB-A686-AFC1-8A3C3C52CBD0}"/>
              </a:ext>
            </a:extLst>
          </p:cNvPr>
          <p:cNvSpPr>
            <a:spLocks noGrp="1"/>
          </p:cNvSpPr>
          <p:nvPr>
            <p:ph type="title"/>
          </p:nvPr>
        </p:nvSpPr>
        <p:spPr/>
        <p:txBody>
          <a:bodyPr/>
          <a:lstStyle/>
          <a:p>
            <a:r>
              <a:rPr lang="en-GB"/>
              <a:t>Using Open-Source Projects</a:t>
            </a:r>
          </a:p>
        </p:txBody>
      </p:sp>
      <p:sp>
        <p:nvSpPr>
          <p:cNvPr id="3" name="Content Placeholder 2">
            <a:extLst>
              <a:ext uri="{FF2B5EF4-FFF2-40B4-BE49-F238E27FC236}">
                <a16:creationId xmlns:a16="http://schemas.microsoft.com/office/drawing/2014/main" id="{2C6B92F1-7C4E-5F90-E0D3-8906B67B25A9}"/>
              </a:ext>
            </a:extLst>
          </p:cNvPr>
          <p:cNvSpPr>
            <a:spLocks noGrp="1"/>
          </p:cNvSpPr>
          <p:nvPr>
            <p:ph sz="quarter" idx="13"/>
          </p:nvPr>
        </p:nvSpPr>
        <p:spPr>
          <a:xfrm>
            <a:off x="285749" y="1627188"/>
            <a:ext cx="11705359" cy="5050703"/>
          </a:xfrm>
        </p:spPr>
        <p:txBody>
          <a:bodyPr>
            <a:normAutofit/>
          </a:bodyPr>
          <a:lstStyle/>
          <a:p>
            <a:r>
              <a:rPr lang="en-GB"/>
              <a:t>Sharing code so others can use it, goes hand-in-hand with using other people’s code</a:t>
            </a:r>
          </a:p>
          <a:p>
            <a:r>
              <a:rPr lang="en-GB"/>
              <a:t>The README and License help you to understand how to do that</a:t>
            </a:r>
          </a:p>
        </p:txBody>
      </p:sp>
    </p:spTree>
    <p:extLst>
      <p:ext uri="{BB962C8B-B14F-4D97-AF65-F5344CB8AC3E}">
        <p14:creationId xmlns:p14="http://schemas.microsoft.com/office/powerpoint/2010/main" val="86072135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FD2E1-B3DB-A686-AFC1-8A3C3C52CBD0}"/>
              </a:ext>
            </a:extLst>
          </p:cNvPr>
          <p:cNvSpPr>
            <a:spLocks noGrp="1"/>
          </p:cNvSpPr>
          <p:nvPr>
            <p:ph type="title"/>
          </p:nvPr>
        </p:nvSpPr>
        <p:spPr/>
        <p:txBody>
          <a:bodyPr/>
          <a:lstStyle/>
          <a:p>
            <a:r>
              <a:rPr lang="en-GB"/>
              <a:t>Using Open-Source Projects</a:t>
            </a:r>
          </a:p>
        </p:txBody>
      </p:sp>
      <p:sp>
        <p:nvSpPr>
          <p:cNvPr id="3" name="Content Placeholder 2">
            <a:extLst>
              <a:ext uri="{FF2B5EF4-FFF2-40B4-BE49-F238E27FC236}">
                <a16:creationId xmlns:a16="http://schemas.microsoft.com/office/drawing/2014/main" id="{2C6B92F1-7C4E-5F90-E0D3-8906B67B25A9}"/>
              </a:ext>
            </a:extLst>
          </p:cNvPr>
          <p:cNvSpPr>
            <a:spLocks noGrp="1"/>
          </p:cNvSpPr>
          <p:nvPr>
            <p:ph sz="quarter" idx="13"/>
          </p:nvPr>
        </p:nvSpPr>
        <p:spPr>
          <a:xfrm>
            <a:off x="285749" y="1627188"/>
            <a:ext cx="11705359" cy="4606925"/>
          </a:xfrm>
        </p:spPr>
        <p:txBody>
          <a:bodyPr/>
          <a:lstStyle/>
          <a:p>
            <a:r>
              <a:rPr lang="en-GB"/>
              <a:t>The README.md file (generally capitalised to be more prominent) can give you a lot of information about the project</a:t>
            </a:r>
          </a:p>
          <a:p>
            <a:r>
              <a:rPr lang="en-GB"/>
              <a:t>This can sometimes even be split into sections in Wikis etc</a:t>
            </a:r>
          </a:p>
        </p:txBody>
      </p:sp>
      <p:pic>
        <p:nvPicPr>
          <p:cNvPr id="21506" name="Picture 2">
            <a:extLst>
              <a:ext uri="{FF2B5EF4-FFF2-40B4-BE49-F238E27FC236}">
                <a16:creationId xmlns:a16="http://schemas.microsoft.com/office/drawing/2014/main" id="{9E8A49BC-4084-8AB1-8B64-87CD86711E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80953" y="3038048"/>
            <a:ext cx="5430094" cy="3286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473527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FD2E1-B3DB-A686-AFC1-8A3C3C52CBD0}"/>
              </a:ext>
            </a:extLst>
          </p:cNvPr>
          <p:cNvSpPr>
            <a:spLocks noGrp="1"/>
          </p:cNvSpPr>
          <p:nvPr>
            <p:ph type="title"/>
          </p:nvPr>
        </p:nvSpPr>
        <p:spPr/>
        <p:txBody>
          <a:bodyPr/>
          <a:lstStyle/>
          <a:p>
            <a:r>
              <a:rPr lang="en-GB"/>
              <a:t>Using Open-Source Projects</a:t>
            </a:r>
          </a:p>
        </p:txBody>
      </p:sp>
      <p:sp>
        <p:nvSpPr>
          <p:cNvPr id="3" name="Content Placeholder 2">
            <a:extLst>
              <a:ext uri="{FF2B5EF4-FFF2-40B4-BE49-F238E27FC236}">
                <a16:creationId xmlns:a16="http://schemas.microsoft.com/office/drawing/2014/main" id="{2C6B92F1-7C4E-5F90-E0D3-8906B67B25A9}"/>
              </a:ext>
            </a:extLst>
          </p:cNvPr>
          <p:cNvSpPr>
            <a:spLocks noGrp="1"/>
          </p:cNvSpPr>
          <p:nvPr>
            <p:ph sz="quarter" idx="13"/>
          </p:nvPr>
        </p:nvSpPr>
        <p:spPr>
          <a:xfrm>
            <a:off x="285749" y="1627188"/>
            <a:ext cx="11705359" cy="4606925"/>
          </a:xfrm>
        </p:spPr>
        <p:txBody>
          <a:bodyPr/>
          <a:lstStyle/>
          <a:p>
            <a:r>
              <a:rPr lang="en-GB"/>
              <a:t>The LICENSE file tells you how you can use files</a:t>
            </a:r>
          </a:p>
          <a:p>
            <a:r>
              <a:rPr lang="en-GB"/>
              <a:t>You can (and should) also add one to your own repo</a:t>
            </a:r>
          </a:p>
          <a:p>
            <a:r>
              <a:rPr lang="en-GB"/>
              <a:t>Our course has information (and links) as to how to choose one</a:t>
            </a:r>
          </a:p>
        </p:txBody>
      </p:sp>
      <p:pic>
        <p:nvPicPr>
          <p:cNvPr id="4" name="Picture 2">
            <a:extLst>
              <a:ext uri="{FF2B5EF4-FFF2-40B4-BE49-F238E27FC236}">
                <a16:creationId xmlns:a16="http://schemas.microsoft.com/office/drawing/2014/main" id="{D2258935-0F8E-4F3A-26DF-D7E1BBB0A0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80953" y="3038048"/>
            <a:ext cx="5430094" cy="3286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467499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FD2E1-B3DB-A686-AFC1-8A3C3C52CBD0}"/>
              </a:ext>
            </a:extLst>
          </p:cNvPr>
          <p:cNvSpPr>
            <a:spLocks noGrp="1"/>
          </p:cNvSpPr>
          <p:nvPr>
            <p:ph type="title"/>
          </p:nvPr>
        </p:nvSpPr>
        <p:spPr/>
        <p:txBody>
          <a:bodyPr/>
          <a:lstStyle/>
          <a:p>
            <a:r>
              <a:rPr lang="en-GB"/>
              <a:t>Using Open-Source Projects</a:t>
            </a:r>
          </a:p>
        </p:txBody>
      </p:sp>
      <p:sp>
        <p:nvSpPr>
          <p:cNvPr id="3" name="Content Placeholder 2">
            <a:extLst>
              <a:ext uri="{FF2B5EF4-FFF2-40B4-BE49-F238E27FC236}">
                <a16:creationId xmlns:a16="http://schemas.microsoft.com/office/drawing/2014/main" id="{2C6B92F1-7C4E-5F90-E0D3-8906B67B25A9}"/>
              </a:ext>
            </a:extLst>
          </p:cNvPr>
          <p:cNvSpPr>
            <a:spLocks noGrp="1"/>
          </p:cNvSpPr>
          <p:nvPr>
            <p:ph sz="quarter" idx="13"/>
          </p:nvPr>
        </p:nvSpPr>
        <p:spPr>
          <a:xfrm>
            <a:off x="285749" y="1627188"/>
            <a:ext cx="11705359" cy="4606925"/>
          </a:xfrm>
        </p:spPr>
        <p:txBody>
          <a:bodyPr/>
          <a:lstStyle/>
          <a:p>
            <a:r>
              <a:rPr lang="en-GB"/>
              <a:t>Issues provide a way of keeping track of changes people want to make to a repo</a:t>
            </a:r>
          </a:p>
          <a:p>
            <a:r>
              <a:rPr lang="en-GB"/>
              <a:t>You can add issues to your own repo or someone else's</a:t>
            </a:r>
          </a:p>
          <a:p>
            <a:r>
              <a:rPr lang="en-GB"/>
              <a:t>Issues can include bug fixes, improvements and beyond</a:t>
            </a:r>
          </a:p>
        </p:txBody>
      </p:sp>
      <p:pic>
        <p:nvPicPr>
          <p:cNvPr id="5" name="Picture 2">
            <a:extLst>
              <a:ext uri="{FF2B5EF4-FFF2-40B4-BE49-F238E27FC236}">
                <a16:creationId xmlns:a16="http://schemas.microsoft.com/office/drawing/2014/main" id="{88E04ACB-E1EE-4126-FCFE-3C88DFFAE7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80954" y="3038048"/>
            <a:ext cx="5430094" cy="3286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852793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FD2E1-B3DB-A686-AFC1-8A3C3C52CBD0}"/>
              </a:ext>
            </a:extLst>
          </p:cNvPr>
          <p:cNvSpPr>
            <a:spLocks noGrp="1"/>
          </p:cNvSpPr>
          <p:nvPr>
            <p:ph type="title"/>
          </p:nvPr>
        </p:nvSpPr>
        <p:spPr/>
        <p:txBody>
          <a:bodyPr/>
          <a:lstStyle/>
          <a:p>
            <a:r>
              <a:rPr lang="en-GB"/>
              <a:t>Using Open-Source Projects</a:t>
            </a:r>
          </a:p>
        </p:txBody>
      </p:sp>
      <p:sp>
        <p:nvSpPr>
          <p:cNvPr id="3" name="Content Placeholder 2">
            <a:extLst>
              <a:ext uri="{FF2B5EF4-FFF2-40B4-BE49-F238E27FC236}">
                <a16:creationId xmlns:a16="http://schemas.microsoft.com/office/drawing/2014/main" id="{2C6B92F1-7C4E-5F90-E0D3-8906B67B25A9}"/>
              </a:ext>
            </a:extLst>
          </p:cNvPr>
          <p:cNvSpPr>
            <a:spLocks noGrp="1"/>
          </p:cNvSpPr>
          <p:nvPr>
            <p:ph sz="quarter" idx="13"/>
          </p:nvPr>
        </p:nvSpPr>
        <p:spPr>
          <a:xfrm>
            <a:off x="285749" y="1627188"/>
            <a:ext cx="11705359" cy="4606925"/>
          </a:xfrm>
        </p:spPr>
        <p:txBody>
          <a:bodyPr/>
          <a:lstStyle/>
          <a:p>
            <a:r>
              <a:rPr lang="en-GB"/>
              <a:t>Tests / Continuous Integration provide a way of automatically testing code changes</a:t>
            </a:r>
          </a:p>
          <a:p>
            <a:r>
              <a:rPr lang="en-GB"/>
              <a:t>For this project we had a spell checker, but you can write your own project specific tests</a:t>
            </a:r>
          </a:p>
        </p:txBody>
      </p:sp>
      <p:pic>
        <p:nvPicPr>
          <p:cNvPr id="4" name="Picture 2">
            <a:extLst>
              <a:ext uri="{FF2B5EF4-FFF2-40B4-BE49-F238E27FC236}">
                <a16:creationId xmlns:a16="http://schemas.microsoft.com/office/drawing/2014/main" id="{0D0C1E4A-CD6B-D810-3C47-4C4AF374EA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80953" y="3038048"/>
            <a:ext cx="5430093" cy="32863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714423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FD2E1-B3DB-A686-AFC1-8A3C3C52CBD0}"/>
              </a:ext>
            </a:extLst>
          </p:cNvPr>
          <p:cNvSpPr>
            <a:spLocks noGrp="1"/>
          </p:cNvSpPr>
          <p:nvPr>
            <p:ph type="title"/>
          </p:nvPr>
        </p:nvSpPr>
        <p:spPr/>
        <p:txBody>
          <a:bodyPr/>
          <a:lstStyle/>
          <a:p>
            <a:r>
              <a:rPr lang="en-GB"/>
              <a:t>Downloading a project</a:t>
            </a:r>
          </a:p>
        </p:txBody>
      </p:sp>
      <p:sp>
        <p:nvSpPr>
          <p:cNvPr id="3" name="Content Placeholder 2">
            <a:extLst>
              <a:ext uri="{FF2B5EF4-FFF2-40B4-BE49-F238E27FC236}">
                <a16:creationId xmlns:a16="http://schemas.microsoft.com/office/drawing/2014/main" id="{2C6B92F1-7C4E-5F90-E0D3-8906B67B25A9}"/>
              </a:ext>
            </a:extLst>
          </p:cNvPr>
          <p:cNvSpPr>
            <a:spLocks noGrp="1"/>
          </p:cNvSpPr>
          <p:nvPr>
            <p:ph sz="quarter" idx="13"/>
          </p:nvPr>
        </p:nvSpPr>
        <p:spPr>
          <a:xfrm>
            <a:off x="285749" y="1627188"/>
            <a:ext cx="11705359" cy="4606925"/>
          </a:xfrm>
        </p:spPr>
        <p:txBody>
          <a:bodyPr/>
          <a:lstStyle/>
          <a:p>
            <a:r>
              <a:rPr lang="en-GB"/>
              <a:t>The easiest way of using someone else’s code is to just download it</a:t>
            </a:r>
          </a:p>
          <a:p>
            <a:r>
              <a:rPr lang="en-GB"/>
              <a:t>It's important to note that you are just downloading the codebase</a:t>
            </a:r>
          </a:p>
          <a:p>
            <a:r>
              <a:rPr lang="en-GB"/>
              <a:t>This means that you will lose Git functionality, e.g. you won’t get updates when they are made</a:t>
            </a:r>
          </a:p>
        </p:txBody>
      </p:sp>
      <p:pic>
        <p:nvPicPr>
          <p:cNvPr id="28674" name="Picture 2">
            <a:extLst>
              <a:ext uri="{FF2B5EF4-FFF2-40B4-BE49-F238E27FC236}">
                <a16:creationId xmlns:a16="http://schemas.microsoft.com/office/drawing/2014/main" id="{F8B0A8E7-35A5-C092-724A-55792D7BA4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80953" y="3297382"/>
            <a:ext cx="5421497" cy="30270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549929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FD2E1-B3DB-A686-AFC1-8A3C3C52CBD0}"/>
              </a:ext>
            </a:extLst>
          </p:cNvPr>
          <p:cNvSpPr>
            <a:spLocks noGrp="1"/>
          </p:cNvSpPr>
          <p:nvPr>
            <p:ph type="title"/>
          </p:nvPr>
        </p:nvSpPr>
        <p:spPr/>
        <p:txBody>
          <a:bodyPr/>
          <a:lstStyle/>
          <a:p>
            <a:r>
              <a:rPr lang="en-GB"/>
              <a:t>Cloning a project</a:t>
            </a:r>
          </a:p>
        </p:txBody>
      </p:sp>
      <p:sp>
        <p:nvSpPr>
          <p:cNvPr id="3" name="Content Placeholder 2">
            <a:extLst>
              <a:ext uri="{FF2B5EF4-FFF2-40B4-BE49-F238E27FC236}">
                <a16:creationId xmlns:a16="http://schemas.microsoft.com/office/drawing/2014/main" id="{2C6B92F1-7C4E-5F90-E0D3-8906B67B25A9}"/>
              </a:ext>
            </a:extLst>
          </p:cNvPr>
          <p:cNvSpPr>
            <a:spLocks noGrp="1"/>
          </p:cNvSpPr>
          <p:nvPr>
            <p:ph sz="quarter" idx="13"/>
          </p:nvPr>
        </p:nvSpPr>
        <p:spPr>
          <a:xfrm>
            <a:off x="285749" y="1627188"/>
            <a:ext cx="11705359" cy="4606925"/>
          </a:xfrm>
        </p:spPr>
        <p:txBody>
          <a:bodyPr/>
          <a:lstStyle/>
          <a:p>
            <a:r>
              <a:rPr lang="en-GB"/>
              <a:t>Cloning a project keeps all the nice Git stuff</a:t>
            </a:r>
          </a:p>
          <a:p>
            <a:r>
              <a:rPr lang="en-GB"/>
              <a:t>This allows you to get updates and potentially make changes to the main repo yourself</a:t>
            </a:r>
          </a:p>
        </p:txBody>
      </p:sp>
      <p:pic>
        <p:nvPicPr>
          <p:cNvPr id="4" name="Picture 2">
            <a:extLst>
              <a:ext uri="{FF2B5EF4-FFF2-40B4-BE49-F238E27FC236}">
                <a16:creationId xmlns:a16="http://schemas.microsoft.com/office/drawing/2014/main" id="{CADF8483-ADB1-33F6-BFCF-F132174404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80953" y="3297382"/>
            <a:ext cx="5421498" cy="30270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361029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FD2E1-B3DB-A686-AFC1-8A3C3C52CBD0}"/>
              </a:ext>
            </a:extLst>
          </p:cNvPr>
          <p:cNvSpPr>
            <a:spLocks noGrp="1"/>
          </p:cNvSpPr>
          <p:nvPr>
            <p:ph type="title"/>
          </p:nvPr>
        </p:nvSpPr>
        <p:spPr/>
        <p:txBody>
          <a:bodyPr/>
          <a:lstStyle/>
          <a:p>
            <a:r>
              <a:rPr lang="en-GB"/>
              <a:t>Cloning a project</a:t>
            </a:r>
          </a:p>
        </p:txBody>
      </p:sp>
      <p:sp>
        <p:nvSpPr>
          <p:cNvPr id="3" name="Content Placeholder 2">
            <a:extLst>
              <a:ext uri="{FF2B5EF4-FFF2-40B4-BE49-F238E27FC236}">
                <a16:creationId xmlns:a16="http://schemas.microsoft.com/office/drawing/2014/main" id="{2C6B92F1-7C4E-5F90-E0D3-8906B67B25A9}"/>
              </a:ext>
            </a:extLst>
          </p:cNvPr>
          <p:cNvSpPr>
            <a:spLocks noGrp="1"/>
          </p:cNvSpPr>
          <p:nvPr>
            <p:ph sz="quarter" idx="13"/>
          </p:nvPr>
        </p:nvSpPr>
        <p:spPr>
          <a:xfrm>
            <a:off x="285749" y="1627188"/>
            <a:ext cx="11705359" cy="4606925"/>
          </a:xfrm>
        </p:spPr>
        <p:txBody>
          <a:bodyPr/>
          <a:lstStyle/>
          <a:p>
            <a:r>
              <a:rPr lang="en-GB"/>
              <a:t>To do this you need to the URL of the repo you are trying to clone, and a location you want to put the cloned folder</a:t>
            </a:r>
          </a:p>
        </p:txBody>
      </p:sp>
      <p:pic>
        <p:nvPicPr>
          <p:cNvPr id="5" name="Picture 2">
            <a:extLst>
              <a:ext uri="{FF2B5EF4-FFF2-40B4-BE49-F238E27FC236}">
                <a16:creationId xmlns:a16="http://schemas.microsoft.com/office/drawing/2014/main" id="{774F85A6-F14C-3126-5AB1-1D0D4FD0808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80953" y="2597106"/>
            <a:ext cx="5421498" cy="37272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281711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FD2E1-B3DB-A686-AFC1-8A3C3C52CBD0}"/>
              </a:ext>
            </a:extLst>
          </p:cNvPr>
          <p:cNvSpPr>
            <a:spLocks noGrp="1"/>
          </p:cNvSpPr>
          <p:nvPr>
            <p:ph type="title"/>
          </p:nvPr>
        </p:nvSpPr>
        <p:spPr/>
        <p:txBody>
          <a:bodyPr/>
          <a:lstStyle/>
          <a:p>
            <a:r>
              <a:rPr lang="en-GB"/>
              <a:t>Cloning a project</a:t>
            </a:r>
          </a:p>
        </p:txBody>
      </p:sp>
      <p:sp>
        <p:nvSpPr>
          <p:cNvPr id="3" name="Content Placeholder 2">
            <a:extLst>
              <a:ext uri="{FF2B5EF4-FFF2-40B4-BE49-F238E27FC236}">
                <a16:creationId xmlns:a16="http://schemas.microsoft.com/office/drawing/2014/main" id="{2C6B92F1-7C4E-5F90-E0D3-8906B67B25A9}"/>
              </a:ext>
            </a:extLst>
          </p:cNvPr>
          <p:cNvSpPr>
            <a:spLocks noGrp="1"/>
          </p:cNvSpPr>
          <p:nvPr>
            <p:ph sz="quarter" idx="13"/>
          </p:nvPr>
        </p:nvSpPr>
        <p:spPr>
          <a:xfrm>
            <a:off x="285749" y="1627188"/>
            <a:ext cx="11705359" cy="4606925"/>
          </a:xfrm>
        </p:spPr>
        <p:txBody>
          <a:bodyPr/>
          <a:lstStyle/>
          <a:p>
            <a:r>
              <a:rPr lang="en-GB"/>
              <a:t>If an update is made, then all you need to do is resynchronise your local repo with the GitHub version</a:t>
            </a:r>
          </a:p>
        </p:txBody>
      </p:sp>
      <p:pic>
        <p:nvPicPr>
          <p:cNvPr id="4" name="Picture 2">
            <a:extLst>
              <a:ext uri="{FF2B5EF4-FFF2-40B4-BE49-F238E27FC236}">
                <a16:creationId xmlns:a16="http://schemas.microsoft.com/office/drawing/2014/main" id="{DDF869AF-FE3E-93DC-B89A-78C1B9351F1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80953" y="2597104"/>
            <a:ext cx="5421500" cy="37272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39980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FD2E1-B3DB-A686-AFC1-8A3C3C52CBD0}"/>
              </a:ext>
            </a:extLst>
          </p:cNvPr>
          <p:cNvSpPr>
            <a:spLocks noGrp="1"/>
          </p:cNvSpPr>
          <p:nvPr>
            <p:ph type="title"/>
          </p:nvPr>
        </p:nvSpPr>
        <p:spPr/>
        <p:txBody>
          <a:bodyPr/>
          <a:lstStyle/>
          <a:p>
            <a:r>
              <a:rPr lang="en-GB"/>
              <a:t>Course Feedback</a:t>
            </a:r>
          </a:p>
        </p:txBody>
      </p:sp>
      <p:sp>
        <p:nvSpPr>
          <p:cNvPr id="3" name="Content Placeholder 2">
            <a:extLst>
              <a:ext uri="{FF2B5EF4-FFF2-40B4-BE49-F238E27FC236}">
                <a16:creationId xmlns:a16="http://schemas.microsoft.com/office/drawing/2014/main" id="{2C6B92F1-7C4E-5F90-E0D3-8906B67B25A9}"/>
              </a:ext>
            </a:extLst>
          </p:cNvPr>
          <p:cNvSpPr>
            <a:spLocks noGrp="1"/>
          </p:cNvSpPr>
          <p:nvPr>
            <p:ph sz="quarter" idx="13"/>
          </p:nvPr>
        </p:nvSpPr>
        <p:spPr/>
        <p:txBody>
          <a:bodyPr/>
          <a:lstStyle/>
          <a:p>
            <a:r>
              <a:rPr lang="en-GB"/>
              <a:t>We are collecting information to</a:t>
            </a:r>
          </a:p>
          <a:p>
            <a:pPr lvl="1"/>
            <a:r>
              <a:rPr lang="en-GB"/>
              <a:t>Help improve the course</a:t>
            </a:r>
          </a:p>
          <a:p>
            <a:pPr lvl="1"/>
            <a:r>
              <a:rPr lang="en-GB"/>
              <a:t>Describe our experiences to others</a:t>
            </a:r>
          </a:p>
          <a:p>
            <a:r>
              <a:rPr lang="en-GB"/>
              <a:t>If you see 2 options on Moodle, then please click the most appropriate one!</a:t>
            </a:r>
          </a:p>
        </p:txBody>
      </p:sp>
      <p:pic>
        <p:nvPicPr>
          <p:cNvPr id="5" name="Picture 4">
            <a:extLst>
              <a:ext uri="{FF2B5EF4-FFF2-40B4-BE49-F238E27FC236}">
                <a16:creationId xmlns:a16="http://schemas.microsoft.com/office/drawing/2014/main" id="{AA90EBC9-E068-8CCB-BF69-6BAFD17CA86C}"/>
              </a:ext>
            </a:extLst>
          </p:cNvPr>
          <p:cNvPicPr>
            <a:picLocks noChangeAspect="1"/>
          </p:cNvPicPr>
          <p:nvPr/>
        </p:nvPicPr>
        <p:blipFill>
          <a:blip r:embed="rId2"/>
          <a:stretch>
            <a:fillRect/>
          </a:stretch>
        </p:blipFill>
        <p:spPr>
          <a:xfrm>
            <a:off x="2868612" y="3567545"/>
            <a:ext cx="6584430" cy="2822661"/>
          </a:xfrm>
          <a:prstGeom prst="rect">
            <a:avLst/>
          </a:prstGeom>
        </p:spPr>
      </p:pic>
    </p:spTree>
    <p:extLst>
      <p:ext uri="{BB962C8B-B14F-4D97-AF65-F5344CB8AC3E}">
        <p14:creationId xmlns:p14="http://schemas.microsoft.com/office/powerpoint/2010/main" val="295685744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FD2E1-B3DB-A686-AFC1-8A3C3C52CBD0}"/>
              </a:ext>
            </a:extLst>
          </p:cNvPr>
          <p:cNvSpPr>
            <a:spLocks noGrp="1"/>
          </p:cNvSpPr>
          <p:nvPr>
            <p:ph type="title"/>
          </p:nvPr>
        </p:nvSpPr>
        <p:spPr/>
        <p:txBody>
          <a:bodyPr/>
          <a:lstStyle/>
          <a:p>
            <a:r>
              <a:rPr lang="en-GB"/>
              <a:t>Forking a project</a:t>
            </a:r>
          </a:p>
        </p:txBody>
      </p:sp>
      <p:sp>
        <p:nvSpPr>
          <p:cNvPr id="3" name="Content Placeholder 2">
            <a:extLst>
              <a:ext uri="{FF2B5EF4-FFF2-40B4-BE49-F238E27FC236}">
                <a16:creationId xmlns:a16="http://schemas.microsoft.com/office/drawing/2014/main" id="{2C6B92F1-7C4E-5F90-E0D3-8906B67B25A9}"/>
              </a:ext>
            </a:extLst>
          </p:cNvPr>
          <p:cNvSpPr>
            <a:spLocks noGrp="1"/>
          </p:cNvSpPr>
          <p:nvPr>
            <p:ph sz="quarter" idx="13"/>
          </p:nvPr>
        </p:nvSpPr>
        <p:spPr>
          <a:xfrm>
            <a:off x="285749" y="1627188"/>
            <a:ext cx="11705359" cy="4606925"/>
          </a:xfrm>
        </p:spPr>
        <p:txBody>
          <a:bodyPr/>
          <a:lstStyle/>
          <a:p>
            <a:r>
              <a:rPr lang="en-GB"/>
              <a:t>While you can clone your own projects and some other people’s projects. Not all repos will allow you to do this</a:t>
            </a:r>
          </a:p>
          <a:p>
            <a:r>
              <a:rPr lang="en-GB"/>
              <a:t>Examples of this would be large projects, e.g. TensorFlow, React</a:t>
            </a:r>
          </a:p>
          <a:p>
            <a:r>
              <a:rPr lang="en-GB"/>
              <a:t>You can however fork them</a:t>
            </a:r>
          </a:p>
          <a:p>
            <a:r>
              <a:rPr lang="en-GB"/>
              <a:t>Forking essentially allows you to create a copy of the repo on your own GitHub profile – crucially, this include the Git metadata</a:t>
            </a:r>
          </a:p>
          <a:p>
            <a:r>
              <a:rPr lang="en-GB"/>
              <a:t>Unlike cloning, you then have editing privileges</a:t>
            </a:r>
          </a:p>
          <a:p>
            <a:r>
              <a:rPr lang="en-GB"/>
              <a:t>As you have the metadata, you can still merge your project back to the original – if the owner of the original repo lets you</a:t>
            </a:r>
          </a:p>
        </p:txBody>
      </p:sp>
    </p:spTree>
    <p:extLst>
      <p:ext uri="{BB962C8B-B14F-4D97-AF65-F5344CB8AC3E}">
        <p14:creationId xmlns:p14="http://schemas.microsoft.com/office/powerpoint/2010/main" val="371760504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FD2E1-B3DB-A686-AFC1-8A3C3C52CBD0}"/>
              </a:ext>
            </a:extLst>
          </p:cNvPr>
          <p:cNvSpPr>
            <a:spLocks noGrp="1"/>
          </p:cNvSpPr>
          <p:nvPr>
            <p:ph type="title"/>
          </p:nvPr>
        </p:nvSpPr>
        <p:spPr/>
        <p:txBody>
          <a:bodyPr/>
          <a:lstStyle/>
          <a:p>
            <a:r>
              <a:rPr lang="en-GB"/>
              <a:t>Creating a Pull Request (PR) to an existing project</a:t>
            </a:r>
          </a:p>
        </p:txBody>
      </p:sp>
      <p:sp>
        <p:nvSpPr>
          <p:cNvPr id="3" name="Content Placeholder 2">
            <a:extLst>
              <a:ext uri="{FF2B5EF4-FFF2-40B4-BE49-F238E27FC236}">
                <a16:creationId xmlns:a16="http://schemas.microsoft.com/office/drawing/2014/main" id="{2C6B92F1-7C4E-5F90-E0D3-8906B67B25A9}"/>
              </a:ext>
            </a:extLst>
          </p:cNvPr>
          <p:cNvSpPr>
            <a:spLocks noGrp="1"/>
          </p:cNvSpPr>
          <p:nvPr>
            <p:ph sz="quarter" idx="13"/>
          </p:nvPr>
        </p:nvSpPr>
        <p:spPr>
          <a:xfrm>
            <a:off x="285749" y="1627188"/>
            <a:ext cx="11705359" cy="4960648"/>
          </a:xfrm>
        </p:spPr>
        <p:txBody>
          <a:bodyPr>
            <a:normAutofit/>
          </a:bodyPr>
          <a:lstStyle/>
          <a:p>
            <a:r>
              <a:rPr lang="en-GB"/>
              <a:t>We are going to demonstrate a PR or Forked PR in the context of contributing to a different repository.</a:t>
            </a:r>
          </a:p>
          <a:p>
            <a:r>
              <a:rPr lang="en-GB"/>
              <a:t>To do this you will need to take the following steps:</a:t>
            </a:r>
          </a:p>
          <a:p>
            <a:pPr marL="0" indent="0">
              <a:buNone/>
            </a:pPr>
            <a:endParaRPr lang="en-GB"/>
          </a:p>
          <a:p>
            <a:pPr marL="914400" lvl="1" indent="-457200">
              <a:buFont typeface="+mj-lt"/>
              <a:buAutoNum type="arabicPeriod"/>
            </a:pPr>
            <a:r>
              <a:rPr lang="en-GB" b="1" u="sng"/>
              <a:t>Fork</a:t>
            </a:r>
            <a:r>
              <a:rPr lang="en-GB"/>
              <a:t> the project on GitHub to your account</a:t>
            </a:r>
          </a:p>
          <a:p>
            <a:pPr marL="914400" lvl="1" indent="-457200">
              <a:buFont typeface="+mj-lt"/>
              <a:buAutoNum type="arabicPeriod"/>
            </a:pPr>
            <a:r>
              <a:rPr lang="en-GB" b="1" u="sng"/>
              <a:t>Clone</a:t>
            </a:r>
            <a:r>
              <a:rPr lang="en-GB"/>
              <a:t> it to your local machine</a:t>
            </a:r>
          </a:p>
          <a:p>
            <a:pPr marL="914400" lvl="1" indent="-457200">
              <a:buFont typeface="+mj-lt"/>
              <a:buAutoNum type="arabicPeriod"/>
            </a:pPr>
            <a:r>
              <a:rPr lang="en-GB"/>
              <a:t>Make the change</a:t>
            </a:r>
          </a:p>
          <a:p>
            <a:pPr marL="914400" lvl="1" indent="-457200">
              <a:buFont typeface="+mj-lt"/>
              <a:buAutoNum type="arabicPeriod"/>
            </a:pPr>
            <a:r>
              <a:rPr lang="en-GB" b="1" u="sng"/>
              <a:t>Stage</a:t>
            </a:r>
            <a:r>
              <a:rPr lang="en-GB"/>
              <a:t>, </a:t>
            </a:r>
            <a:r>
              <a:rPr lang="en-GB" b="1" u="sng"/>
              <a:t>commit</a:t>
            </a:r>
            <a:r>
              <a:rPr lang="en-GB"/>
              <a:t> and </a:t>
            </a:r>
            <a:r>
              <a:rPr lang="en-GB" b="1" u="sng"/>
              <a:t>push</a:t>
            </a:r>
            <a:r>
              <a:rPr lang="en-GB"/>
              <a:t> the change to GitHub</a:t>
            </a:r>
          </a:p>
          <a:p>
            <a:pPr marL="914400" lvl="1" indent="-457200">
              <a:buFont typeface="+mj-lt"/>
              <a:buAutoNum type="arabicPeriod"/>
            </a:pPr>
            <a:r>
              <a:rPr lang="en-GB"/>
              <a:t>Create a </a:t>
            </a:r>
            <a:r>
              <a:rPr lang="en-GB" b="1" u="sng"/>
              <a:t>Pull Request</a:t>
            </a:r>
            <a:r>
              <a:rPr lang="en-GB"/>
              <a:t> on the original project which points to your forked repository</a:t>
            </a:r>
          </a:p>
          <a:p>
            <a:pPr marL="914400" lvl="1" indent="-457200">
              <a:buFont typeface="+mj-lt"/>
              <a:buAutoNum type="arabicPeriod"/>
            </a:pPr>
            <a:r>
              <a:rPr lang="en-GB" b="1" u="sng"/>
              <a:t>Code review</a:t>
            </a:r>
            <a:r>
              <a:rPr lang="en-GB"/>
              <a:t>: the project maintainer will review your change to decide if they want to integrate it, close it, or request modifications</a:t>
            </a:r>
          </a:p>
        </p:txBody>
      </p:sp>
    </p:spTree>
    <p:extLst>
      <p:ext uri="{BB962C8B-B14F-4D97-AF65-F5344CB8AC3E}">
        <p14:creationId xmlns:p14="http://schemas.microsoft.com/office/powerpoint/2010/main" val="131017871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FD2E1-B3DB-A686-AFC1-8A3C3C52CBD0}"/>
              </a:ext>
            </a:extLst>
          </p:cNvPr>
          <p:cNvSpPr>
            <a:spLocks noGrp="1"/>
          </p:cNvSpPr>
          <p:nvPr>
            <p:ph type="title"/>
          </p:nvPr>
        </p:nvSpPr>
        <p:spPr/>
        <p:txBody>
          <a:bodyPr/>
          <a:lstStyle/>
          <a:p>
            <a:r>
              <a:rPr lang="en-GB"/>
              <a:t>Forking a repo</a:t>
            </a:r>
          </a:p>
        </p:txBody>
      </p:sp>
      <p:sp>
        <p:nvSpPr>
          <p:cNvPr id="3" name="Content Placeholder 2">
            <a:extLst>
              <a:ext uri="{FF2B5EF4-FFF2-40B4-BE49-F238E27FC236}">
                <a16:creationId xmlns:a16="http://schemas.microsoft.com/office/drawing/2014/main" id="{2C6B92F1-7C4E-5F90-E0D3-8906B67B25A9}"/>
              </a:ext>
            </a:extLst>
          </p:cNvPr>
          <p:cNvSpPr>
            <a:spLocks noGrp="1"/>
          </p:cNvSpPr>
          <p:nvPr>
            <p:ph sz="quarter" idx="13"/>
          </p:nvPr>
        </p:nvSpPr>
        <p:spPr>
          <a:xfrm>
            <a:off x="285749" y="1627188"/>
            <a:ext cx="11705359" cy="4606925"/>
          </a:xfrm>
        </p:spPr>
        <p:txBody>
          <a:bodyPr/>
          <a:lstStyle/>
          <a:p>
            <a:r>
              <a:rPr lang="en-GB"/>
              <a:t>Here we have identified a repo we want to work</a:t>
            </a:r>
          </a:p>
          <a:p>
            <a:r>
              <a:rPr lang="en-GB"/>
              <a:t>We then click the Fork button at the top</a:t>
            </a:r>
          </a:p>
        </p:txBody>
      </p:sp>
      <p:pic>
        <p:nvPicPr>
          <p:cNvPr id="32770" name="Picture 2">
            <a:extLst>
              <a:ext uri="{FF2B5EF4-FFF2-40B4-BE49-F238E27FC236}">
                <a16:creationId xmlns:a16="http://schemas.microsoft.com/office/drawing/2014/main" id="{81298894-0290-FDFE-A700-209756671D7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80954" y="3043248"/>
            <a:ext cx="5421500" cy="32811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476643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FD2E1-B3DB-A686-AFC1-8A3C3C52CBD0}"/>
              </a:ext>
            </a:extLst>
          </p:cNvPr>
          <p:cNvSpPr>
            <a:spLocks noGrp="1"/>
          </p:cNvSpPr>
          <p:nvPr>
            <p:ph type="title"/>
          </p:nvPr>
        </p:nvSpPr>
        <p:spPr/>
        <p:txBody>
          <a:bodyPr/>
          <a:lstStyle/>
          <a:p>
            <a:r>
              <a:rPr lang="en-GB"/>
              <a:t>Forking a repo</a:t>
            </a:r>
          </a:p>
        </p:txBody>
      </p:sp>
      <p:sp>
        <p:nvSpPr>
          <p:cNvPr id="3" name="Content Placeholder 2">
            <a:extLst>
              <a:ext uri="{FF2B5EF4-FFF2-40B4-BE49-F238E27FC236}">
                <a16:creationId xmlns:a16="http://schemas.microsoft.com/office/drawing/2014/main" id="{2C6B92F1-7C4E-5F90-E0D3-8906B67B25A9}"/>
              </a:ext>
            </a:extLst>
          </p:cNvPr>
          <p:cNvSpPr>
            <a:spLocks noGrp="1"/>
          </p:cNvSpPr>
          <p:nvPr>
            <p:ph sz="quarter" idx="13"/>
          </p:nvPr>
        </p:nvSpPr>
        <p:spPr>
          <a:xfrm>
            <a:off x="285749" y="1627188"/>
            <a:ext cx="11705359" cy="4606925"/>
          </a:xfrm>
        </p:spPr>
        <p:txBody>
          <a:bodyPr/>
          <a:lstStyle/>
          <a:p>
            <a:r>
              <a:rPr lang="en-GB"/>
              <a:t>You can give it a new name and description if you want, and choose which branches to fork</a:t>
            </a:r>
          </a:p>
        </p:txBody>
      </p:sp>
      <p:pic>
        <p:nvPicPr>
          <p:cNvPr id="4" name="Picture 2">
            <a:extLst>
              <a:ext uri="{FF2B5EF4-FFF2-40B4-BE49-F238E27FC236}">
                <a16:creationId xmlns:a16="http://schemas.microsoft.com/office/drawing/2014/main" id="{8D244F24-57E9-CB91-2674-530611D701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80954" y="2139843"/>
            <a:ext cx="5421500" cy="41845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183225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FD2E1-B3DB-A686-AFC1-8A3C3C52CBD0}"/>
              </a:ext>
            </a:extLst>
          </p:cNvPr>
          <p:cNvSpPr>
            <a:spLocks noGrp="1"/>
          </p:cNvSpPr>
          <p:nvPr>
            <p:ph type="title"/>
          </p:nvPr>
        </p:nvSpPr>
        <p:spPr/>
        <p:txBody>
          <a:bodyPr/>
          <a:lstStyle/>
          <a:p>
            <a:r>
              <a:rPr lang="en-GB"/>
              <a:t>Forking a repo</a:t>
            </a:r>
          </a:p>
        </p:txBody>
      </p:sp>
      <p:sp>
        <p:nvSpPr>
          <p:cNvPr id="3" name="Content Placeholder 2">
            <a:extLst>
              <a:ext uri="{FF2B5EF4-FFF2-40B4-BE49-F238E27FC236}">
                <a16:creationId xmlns:a16="http://schemas.microsoft.com/office/drawing/2014/main" id="{2C6B92F1-7C4E-5F90-E0D3-8906B67B25A9}"/>
              </a:ext>
            </a:extLst>
          </p:cNvPr>
          <p:cNvSpPr>
            <a:spLocks noGrp="1"/>
          </p:cNvSpPr>
          <p:nvPr>
            <p:ph sz="quarter" idx="13"/>
          </p:nvPr>
        </p:nvSpPr>
        <p:spPr>
          <a:xfrm>
            <a:off x="285749" y="1627188"/>
            <a:ext cx="11705359" cy="4606925"/>
          </a:xfrm>
        </p:spPr>
        <p:txBody>
          <a:bodyPr/>
          <a:lstStyle/>
          <a:p>
            <a:r>
              <a:rPr lang="en-GB"/>
              <a:t>You will now have a new repo and you can see from which repo it forked from</a:t>
            </a:r>
          </a:p>
        </p:txBody>
      </p:sp>
      <p:pic>
        <p:nvPicPr>
          <p:cNvPr id="34818" name="Picture 2">
            <a:extLst>
              <a:ext uri="{FF2B5EF4-FFF2-40B4-BE49-F238E27FC236}">
                <a16:creationId xmlns:a16="http://schemas.microsoft.com/office/drawing/2014/main" id="{E33F0EB1-2EA7-B844-1534-50F50E7EDB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80954" y="3043248"/>
            <a:ext cx="5421500" cy="32811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027559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FD2E1-B3DB-A686-AFC1-8A3C3C52CBD0}"/>
              </a:ext>
            </a:extLst>
          </p:cNvPr>
          <p:cNvSpPr>
            <a:spLocks noGrp="1"/>
          </p:cNvSpPr>
          <p:nvPr>
            <p:ph type="title"/>
          </p:nvPr>
        </p:nvSpPr>
        <p:spPr>
          <a:xfrm>
            <a:off x="2542309" y="561538"/>
            <a:ext cx="9210963" cy="888786"/>
          </a:xfrm>
        </p:spPr>
        <p:txBody>
          <a:bodyPr/>
          <a:lstStyle/>
          <a:p>
            <a:r>
              <a:rPr lang="en-GB"/>
              <a:t>Cloning and making a change</a:t>
            </a:r>
          </a:p>
        </p:txBody>
      </p:sp>
      <p:sp>
        <p:nvSpPr>
          <p:cNvPr id="3" name="Content Placeholder 2">
            <a:extLst>
              <a:ext uri="{FF2B5EF4-FFF2-40B4-BE49-F238E27FC236}">
                <a16:creationId xmlns:a16="http://schemas.microsoft.com/office/drawing/2014/main" id="{2C6B92F1-7C4E-5F90-E0D3-8906B67B25A9}"/>
              </a:ext>
            </a:extLst>
          </p:cNvPr>
          <p:cNvSpPr>
            <a:spLocks noGrp="1"/>
          </p:cNvSpPr>
          <p:nvPr>
            <p:ph sz="quarter" idx="13"/>
          </p:nvPr>
        </p:nvSpPr>
        <p:spPr>
          <a:xfrm>
            <a:off x="285749" y="1627188"/>
            <a:ext cx="11705359" cy="4606925"/>
          </a:xfrm>
        </p:spPr>
        <p:txBody>
          <a:bodyPr/>
          <a:lstStyle/>
          <a:p>
            <a:r>
              <a:rPr lang="en-GB"/>
              <a:t>You now need to clone the repo as you did before</a:t>
            </a:r>
          </a:p>
          <a:p>
            <a:r>
              <a:rPr lang="en-GB"/>
              <a:t>And we can make some changes which we want to commit back to the original repo</a:t>
            </a:r>
          </a:p>
        </p:txBody>
      </p:sp>
      <p:pic>
        <p:nvPicPr>
          <p:cNvPr id="5" name="Picture 4">
            <a:extLst>
              <a:ext uri="{FF2B5EF4-FFF2-40B4-BE49-F238E27FC236}">
                <a16:creationId xmlns:a16="http://schemas.microsoft.com/office/drawing/2014/main" id="{F8D4DA47-AAAA-6302-87C2-0B975A021CD0}"/>
              </a:ext>
            </a:extLst>
          </p:cNvPr>
          <p:cNvPicPr>
            <a:picLocks noChangeAspect="1"/>
          </p:cNvPicPr>
          <p:nvPr/>
        </p:nvPicPr>
        <p:blipFill>
          <a:blip r:embed="rId2"/>
          <a:stretch>
            <a:fillRect/>
          </a:stretch>
        </p:blipFill>
        <p:spPr>
          <a:xfrm>
            <a:off x="3435213" y="2682836"/>
            <a:ext cx="5321573" cy="1492327"/>
          </a:xfrm>
          <a:prstGeom prst="rect">
            <a:avLst/>
          </a:prstGeom>
        </p:spPr>
      </p:pic>
    </p:spTree>
    <p:extLst>
      <p:ext uri="{BB962C8B-B14F-4D97-AF65-F5344CB8AC3E}">
        <p14:creationId xmlns:p14="http://schemas.microsoft.com/office/powerpoint/2010/main" val="363467628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FD2E1-B3DB-A686-AFC1-8A3C3C52CBD0}"/>
              </a:ext>
            </a:extLst>
          </p:cNvPr>
          <p:cNvSpPr>
            <a:spLocks noGrp="1"/>
          </p:cNvSpPr>
          <p:nvPr>
            <p:ph type="title"/>
          </p:nvPr>
        </p:nvSpPr>
        <p:spPr/>
        <p:txBody>
          <a:bodyPr/>
          <a:lstStyle/>
          <a:p>
            <a:r>
              <a:rPr lang="en-GB"/>
              <a:t>Cloning and making a change</a:t>
            </a:r>
          </a:p>
        </p:txBody>
      </p:sp>
      <p:sp>
        <p:nvSpPr>
          <p:cNvPr id="3" name="Content Placeholder 2">
            <a:extLst>
              <a:ext uri="{FF2B5EF4-FFF2-40B4-BE49-F238E27FC236}">
                <a16:creationId xmlns:a16="http://schemas.microsoft.com/office/drawing/2014/main" id="{2C6B92F1-7C4E-5F90-E0D3-8906B67B25A9}"/>
              </a:ext>
            </a:extLst>
          </p:cNvPr>
          <p:cNvSpPr>
            <a:spLocks noGrp="1"/>
          </p:cNvSpPr>
          <p:nvPr>
            <p:ph sz="quarter" idx="13"/>
          </p:nvPr>
        </p:nvSpPr>
        <p:spPr>
          <a:xfrm>
            <a:off x="285749" y="1627188"/>
            <a:ext cx="11705359" cy="4606925"/>
          </a:xfrm>
        </p:spPr>
        <p:txBody>
          <a:bodyPr/>
          <a:lstStyle/>
          <a:p>
            <a:r>
              <a:rPr lang="en-GB"/>
              <a:t>We can then commit the changes with a nice commit message</a:t>
            </a:r>
          </a:p>
        </p:txBody>
      </p:sp>
      <p:pic>
        <p:nvPicPr>
          <p:cNvPr id="4" name="Picture 4">
            <a:extLst>
              <a:ext uri="{FF2B5EF4-FFF2-40B4-BE49-F238E27FC236}">
                <a16:creationId xmlns:a16="http://schemas.microsoft.com/office/drawing/2014/main" id="{E7F199C4-D3E8-8430-5DDD-1CC442E076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80954" y="2597104"/>
            <a:ext cx="5421500" cy="37272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325327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FD2E1-B3DB-A686-AFC1-8A3C3C52CBD0}"/>
              </a:ext>
            </a:extLst>
          </p:cNvPr>
          <p:cNvSpPr>
            <a:spLocks noGrp="1"/>
          </p:cNvSpPr>
          <p:nvPr>
            <p:ph type="title"/>
          </p:nvPr>
        </p:nvSpPr>
        <p:spPr/>
        <p:txBody>
          <a:bodyPr/>
          <a:lstStyle/>
          <a:p>
            <a:r>
              <a:rPr lang="en-GB"/>
              <a:t>Create a (Forked) PR</a:t>
            </a:r>
          </a:p>
        </p:txBody>
      </p:sp>
      <p:sp>
        <p:nvSpPr>
          <p:cNvPr id="3" name="Content Placeholder 2">
            <a:extLst>
              <a:ext uri="{FF2B5EF4-FFF2-40B4-BE49-F238E27FC236}">
                <a16:creationId xmlns:a16="http://schemas.microsoft.com/office/drawing/2014/main" id="{2C6B92F1-7C4E-5F90-E0D3-8906B67B25A9}"/>
              </a:ext>
            </a:extLst>
          </p:cNvPr>
          <p:cNvSpPr>
            <a:spLocks noGrp="1"/>
          </p:cNvSpPr>
          <p:nvPr>
            <p:ph sz="quarter" idx="13"/>
          </p:nvPr>
        </p:nvSpPr>
        <p:spPr>
          <a:xfrm>
            <a:off x="285749" y="1627188"/>
            <a:ext cx="11705359" cy="4606925"/>
          </a:xfrm>
        </p:spPr>
        <p:txBody>
          <a:bodyPr/>
          <a:lstStyle/>
          <a:p>
            <a:r>
              <a:rPr lang="en-GB"/>
              <a:t>We can then create our (Forked) PR and request to have our changes merged into the original repo</a:t>
            </a:r>
          </a:p>
        </p:txBody>
      </p:sp>
      <p:pic>
        <p:nvPicPr>
          <p:cNvPr id="2050" name="Picture 2">
            <a:extLst>
              <a:ext uri="{FF2B5EF4-FFF2-40B4-BE49-F238E27FC236}">
                <a16:creationId xmlns:a16="http://schemas.microsoft.com/office/drawing/2014/main" id="{859532DF-BC3C-8B28-B424-F27582828A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80954" y="3043248"/>
            <a:ext cx="5421500" cy="32811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030431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FD2E1-B3DB-A686-AFC1-8A3C3C52CBD0}"/>
              </a:ext>
            </a:extLst>
          </p:cNvPr>
          <p:cNvSpPr>
            <a:spLocks noGrp="1"/>
          </p:cNvSpPr>
          <p:nvPr>
            <p:ph type="title"/>
          </p:nvPr>
        </p:nvSpPr>
        <p:spPr/>
        <p:txBody>
          <a:bodyPr/>
          <a:lstStyle/>
          <a:p>
            <a:r>
              <a:rPr lang="en-GB"/>
              <a:t>Create a (Forked) PR</a:t>
            </a:r>
          </a:p>
        </p:txBody>
      </p:sp>
      <p:sp>
        <p:nvSpPr>
          <p:cNvPr id="3" name="Content Placeholder 2">
            <a:extLst>
              <a:ext uri="{FF2B5EF4-FFF2-40B4-BE49-F238E27FC236}">
                <a16:creationId xmlns:a16="http://schemas.microsoft.com/office/drawing/2014/main" id="{2C6B92F1-7C4E-5F90-E0D3-8906B67B25A9}"/>
              </a:ext>
            </a:extLst>
          </p:cNvPr>
          <p:cNvSpPr>
            <a:spLocks noGrp="1"/>
          </p:cNvSpPr>
          <p:nvPr>
            <p:ph sz="quarter" idx="13"/>
          </p:nvPr>
        </p:nvSpPr>
        <p:spPr>
          <a:xfrm>
            <a:off x="285749" y="1627188"/>
            <a:ext cx="11705359" cy="4606925"/>
          </a:xfrm>
        </p:spPr>
        <p:txBody>
          <a:bodyPr/>
          <a:lstStyle/>
          <a:p>
            <a:r>
              <a:rPr lang="en-GB"/>
              <a:t>We can then create our (Forked) PR and request to have our changes merged into the original repo</a:t>
            </a:r>
          </a:p>
        </p:txBody>
      </p:sp>
      <p:pic>
        <p:nvPicPr>
          <p:cNvPr id="2050" name="Picture 2">
            <a:extLst>
              <a:ext uri="{FF2B5EF4-FFF2-40B4-BE49-F238E27FC236}">
                <a16:creationId xmlns:a16="http://schemas.microsoft.com/office/drawing/2014/main" id="{859532DF-BC3C-8B28-B424-F27582828A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80954" y="3043248"/>
            <a:ext cx="5421500" cy="3281137"/>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4F6B26CE-F78B-103D-B901-3902C09FD9D5}"/>
              </a:ext>
            </a:extLst>
          </p:cNvPr>
          <p:cNvSpPr txBox="1">
            <a:spLocks/>
          </p:cNvSpPr>
          <p:nvPr/>
        </p:nvSpPr>
        <p:spPr>
          <a:xfrm>
            <a:off x="710561" y="3660715"/>
            <a:ext cx="1932759" cy="95895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2800" b="1" kern="1200">
                <a:solidFill>
                  <a:schemeClr val="accent1">
                    <a:lumMod val="50000"/>
                  </a:schemeClr>
                </a:solidFill>
                <a:latin typeface="Arial" panose="020B0604020202020204" pitchFamily="34" charset="0"/>
                <a:ea typeface="+mj-ea"/>
                <a:cs typeface="Arial" panose="020B0604020202020204" pitchFamily="34" charset="0"/>
              </a:defRPr>
            </a:lvl1pPr>
          </a:lstStyle>
          <a:p>
            <a:r>
              <a:rPr lang="en-GB" sz="1600" b="0" i="1"/>
              <a:t>Navigate to the original project repo</a:t>
            </a:r>
          </a:p>
        </p:txBody>
      </p:sp>
      <p:cxnSp>
        <p:nvCxnSpPr>
          <p:cNvPr id="6" name="Straight Arrow Connector 5">
            <a:extLst>
              <a:ext uri="{FF2B5EF4-FFF2-40B4-BE49-F238E27FC236}">
                <a16:creationId xmlns:a16="http://schemas.microsoft.com/office/drawing/2014/main" id="{4E4BF715-474B-23EF-9F3E-83DA0ABDD622}"/>
              </a:ext>
            </a:extLst>
          </p:cNvPr>
          <p:cNvCxnSpPr>
            <a:cxnSpLocks/>
          </p:cNvCxnSpPr>
          <p:nvPr/>
        </p:nvCxnSpPr>
        <p:spPr>
          <a:xfrm flipV="1">
            <a:off x="2355851" y="3500602"/>
            <a:ext cx="1244549" cy="46358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1332186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FD2E1-B3DB-A686-AFC1-8A3C3C52CBD0}"/>
              </a:ext>
            </a:extLst>
          </p:cNvPr>
          <p:cNvSpPr>
            <a:spLocks noGrp="1"/>
          </p:cNvSpPr>
          <p:nvPr>
            <p:ph type="title"/>
          </p:nvPr>
        </p:nvSpPr>
        <p:spPr/>
        <p:txBody>
          <a:bodyPr/>
          <a:lstStyle/>
          <a:p>
            <a:r>
              <a:rPr lang="en-GB"/>
              <a:t>Create a (Forked) PR</a:t>
            </a:r>
          </a:p>
        </p:txBody>
      </p:sp>
      <p:sp>
        <p:nvSpPr>
          <p:cNvPr id="3" name="Content Placeholder 2">
            <a:extLst>
              <a:ext uri="{FF2B5EF4-FFF2-40B4-BE49-F238E27FC236}">
                <a16:creationId xmlns:a16="http://schemas.microsoft.com/office/drawing/2014/main" id="{2C6B92F1-7C4E-5F90-E0D3-8906B67B25A9}"/>
              </a:ext>
            </a:extLst>
          </p:cNvPr>
          <p:cNvSpPr>
            <a:spLocks noGrp="1"/>
          </p:cNvSpPr>
          <p:nvPr>
            <p:ph sz="quarter" idx="13"/>
          </p:nvPr>
        </p:nvSpPr>
        <p:spPr>
          <a:xfrm>
            <a:off x="285749" y="1627188"/>
            <a:ext cx="11705359" cy="4606925"/>
          </a:xfrm>
        </p:spPr>
        <p:txBody>
          <a:bodyPr/>
          <a:lstStyle/>
          <a:p>
            <a:r>
              <a:rPr lang="en-GB"/>
              <a:t>We can then create our (Forked) PR and request to have our changes merged into the original repo</a:t>
            </a:r>
          </a:p>
        </p:txBody>
      </p:sp>
      <p:pic>
        <p:nvPicPr>
          <p:cNvPr id="2050" name="Picture 2">
            <a:extLst>
              <a:ext uri="{FF2B5EF4-FFF2-40B4-BE49-F238E27FC236}">
                <a16:creationId xmlns:a16="http://schemas.microsoft.com/office/drawing/2014/main" id="{859532DF-BC3C-8B28-B424-F27582828A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80954" y="3043248"/>
            <a:ext cx="5421500" cy="3281137"/>
          </a:xfrm>
          <a:prstGeom prst="rect">
            <a:avLst/>
          </a:prstGeom>
          <a:noFill/>
          <a:extLst>
            <a:ext uri="{909E8E84-426E-40DD-AFC4-6F175D3DCCD1}">
              <a14:hiddenFill xmlns:a14="http://schemas.microsoft.com/office/drawing/2010/main">
                <a:solidFill>
                  <a:srgbClr val="FFFFFF"/>
                </a:solidFill>
              </a14:hiddenFill>
            </a:ext>
          </a:extLst>
        </p:spPr>
      </p:pic>
      <p:sp>
        <p:nvSpPr>
          <p:cNvPr id="7" name="Title 1">
            <a:extLst>
              <a:ext uri="{FF2B5EF4-FFF2-40B4-BE49-F238E27FC236}">
                <a16:creationId xmlns:a16="http://schemas.microsoft.com/office/drawing/2014/main" id="{477B7005-C061-8FDB-414F-1BE55BDA00D9}"/>
              </a:ext>
            </a:extLst>
          </p:cNvPr>
          <p:cNvSpPr txBox="1">
            <a:spLocks/>
          </p:cNvSpPr>
          <p:nvPr/>
        </p:nvSpPr>
        <p:spPr>
          <a:xfrm>
            <a:off x="931550" y="5419218"/>
            <a:ext cx="1932759" cy="95895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2800" b="1" kern="1200">
                <a:solidFill>
                  <a:schemeClr val="accent1">
                    <a:lumMod val="50000"/>
                  </a:schemeClr>
                </a:solidFill>
                <a:latin typeface="Arial" panose="020B0604020202020204" pitchFamily="34" charset="0"/>
                <a:ea typeface="+mj-ea"/>
                <a:cs typeface="Arial" panose="020B0604020202020204" pitchFamily="34" charset="0"/>
              </a:defRPr>
            </a:lvl1pPr>
          </a:lstStyle>
          <a:p>
            <a:r>
              <a:rPr lang="en-GB" sz="1600" b="0" i="1"/>
              <a:t>Click on the Pull Requests tab</a:t>
            </a:r>
          </a:p>
        </p:txBody>
      </p:sp>
      <p:cxnSp>
        <p:nvCxnSpPr>
          <p:cNvPr id="8" name="Straight Arrow Connector 7">
            <a:extLst>
              <a:ext uri="{FF2B5EF4-FFF2-40B4-BE49-F238E27FC236}">
                <a16:creationId xmlns:a16="http://schemas.microsoft.com/office/drawing/2014/main" id="{8EDB0E56-EB45-AEF6-CE29-6455357DA69A}"/>
              </a:ext>
            </a:extLst>
          </p:cNvPr>
          <p:cNvCxnSpPr>
            <a:cxnSpLocks/>
          </p:cNvCxnSpPr>
          <p:nvPr/>
        </p:nvCxnSpPr>
        <p:spPr>
          <a:xfrm flipV="1">
            <a:off x="2743200" y="4058194"/>
            <a:ext cx="1724297" cy="1505083"/>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43785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1523441-FFAE-2C86-4348-AC13B85CC1F2}"/>
              </a:ext>
            </a:extLst>
          </p:cNvPr>
          <p:cNvPicPr>
            <a:picLocks noChangeAspect="1"/>
          </p:cNvPicPr>
          <p:nvPr/>
        </p:nvPicPr>
        <p:blipFill>
          <a:blip r:embed="rId2"/>
          <a:stretch>
            <a:fillRect/>
          </a:stretch>
        </p:blipFill>
        <p:spPr>
          <a:xfrm>
            <a:off x="701965" y="2837058"/>
            <a:ext cx="7533122" cy="661215"/>
          </a:xfrm>
          <a:prstGeom prst="rect">
            <a:avLst/>
          </a:prstGeom>
        </p:spPr>
      </p:pic>
      <p:sp>
        <p:nvSpPr>
          <p:cNvPr id="2" name="Title 1">
            <a:extLst>
              <a:ext uri="{FF2B5EF4-FFF2-40B4-BE49-F238E27FC236}">
                <a16:creationId xmlns:a16="http://schemas.microsoft.com/office/drawing/2014/main" id="{B0EFD2E1-B3DB-A686-AFC1-8A3C3C52CBD0}"/>
              </a:ext>
            </a:extLst>
          </p:cNvPr>
          <p:cNvSpPr>
            <a:spLocks noGrp="1"/>
          </p:cNvSpPr>
          <p:nvPr>
            <p:ph type="title"/>
          </p:nvPr>
        </p:nvSpPr>
        <p:spPr/>
        <p:txBody>
          <a:bodyPr/>
          <a:lstStyle/>
          <a:p>
            <a:r>
              <a:rPr lang="en-GB"/>
              <a:t>What is Git?</a:t>
            </a:r>
          </a:p>
        </p:txBody>
      </p:sp>
      <p:sp>
        <p:nvSpPr>
          <p:cNvPr id="3" name="Content Placeholder 2">
            <a:extLst>
              <a:ext uri="{FF2B5EF4-FFF2-40B4-BE49-F238E27FC236}">
                <a16:creationId xmlns:a16="http://schemas.microsoft.com/office/drawing/2014/main" id="{2C6B92F1-7C4E-5F90-E0D3-8906B67B25A9}"/>
              </a:ext>
            </a:extLst>
          </p:cNvPr>
          <p:cNvSpPr>
            <a:spLocks noGrp="1"/>
          </p:cNvSpPr>
          <p:nvPr>
            <p:ph sz="quarter" idx="13"/>
          </p:nvPr>
        </p:nvSpPr>
        <p:spPr>
          <a:xfrm>
            <a:off x="285750" y="1627188"/>
            <a:ext cx="8214014" cy="4606925"/>
          </a:xfrm>
        </p:spPr>
        <p:txBody>
          <a:bodyPr/>
          <a:lstStyle/>
          <a:p>
            <a:r>
              <a:rPr lang="en-GB"/>
              <a:t>Git was invented by Linus Torvalds when he was no longer allowed to use </a:t>
            </a:r>
            <a:r>
              <a:rPr lang="en-GB" err="1"/>
              <a:t>BitKeeper</a:t>
            </a:r>
            <a:r>
              <a:rPr lang="en-GB"/>
              <a:t> for free</a:t>
            </a:r>
          </a:p>
          <a:p>
            <a:r>
              <a:rPr lang="en-GB"/>
              <a:t>Torvalds first commit message was as follows:</a:t>
            </a:r>
          </a:p>
          <a:p>
            <a:pPr marL="0" indent="0">
              <a:buNone/>
            </a:pPr>
            <a:endParaRPr lang="en-GB" sz="1600"/>
          </a:p>
          <a:p>
            <a:pPr marL="0" indent="0">
              <a:buNone/>
            </a:pPr>
            <a:endParaRPr lang="en-GB" sz="1600"/>
          </a:p>
          <a:p>
            <a:r>
              <a:rPr lang="en-GB"/>
              <a:t>With an entertaining README</a:t>
            </a:r>
          </a:p>
        </p:txBody>
      </p:sp>
      <p:pic>
        <p:nvPicPr>
          <p:cNvPr id="1026" name="Picture 2" descr="undefined">
            <a:extLst>
              <a:ext uri="{FF2B5EF4-FFF2-40B4-BE49-F238E27FC236}">
                <a16:creationId xmlns:a16="http://schemas.microsoft.com/office/drawing/2014/main" id="{F51B80D8-C3FC-A46B-C5AE-01AA0EEDDB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84501" y="1465551"/>
            <a:ext cx="2875698" cy="392689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73D5EEEC-6D28-B6F8-8774-1D659191BA92}"/>
              </a:ext>
            </a:extLst>
          </p:cNvPr>
          <p:cNvSpPr txBox="1"/>
          <p:nvPr/>
        </p:nvSpPr>
        <p:spPr>
          <a:xfrm>
            <a:off x="8937912" y="5443949"/>
            <a:ext cx="2968337" cy="923330"/>
          </a:xfrm>
          <a:prstGeom prst="rect">
            <a:avLst/>
          </a:prstGeom>
          <a:noFill/>
        </p:spPr>
        <p:txBody>
          <a:bodyPr wrap="square">
            <a:spAutoFit/>
          </a:bodyPr>
          <a:lstStyle/>
          <a:p>
            <a:r>
              <a:rPr lang="en-GB" i="1"/>
              <a:t>Linus Torvalds</a:t>
            </a:r>
          </a:p>
          <a:p>
            <a:r>
              <a:rPr lang="en-GB" i="1"/>
              <a:t>Creator of Linux &amp; Git</a:t>
            </a:r>
          </a:p>
          <a:p>
            <a:r>
              <a:rPr lang="en-GB" i="1"/>
              <a:t>(Image via Wikipedia)</a:t>
            </a:r>
          </a:p>
        </p:txBody>
      </p:sp>
      <p:pic>
        <p:nvPicPr>
          <p:cNvPr id="14" name="Picture 13">
            <a:extLst>
              <a:ext uri="{FF2B5EF4-FFF2-40B4-BE49-F238E27FC236}">
                <a16:creationId xmlns:a16="http://schemas.microsoft.com/office/drawing/2014/main" id="{867442B2-5BD9-9B69-4C83-7CCC5A2D2947}"/>
              </a:ext>
            </a:extLst>
          </p:cNvPr>
          <p:cNvPicPr>
            <a:picLocks noChangeAspect="1"/>
          </p:cNvPicPr>
          <p:nvPr/>
        </p:nvPicPr>
        <p:blipFill>
          <a:blip r:embed="rId4"/>
          <a:stretch>
            <a:fillRect/>
          </a:stretch>
        </p:blipFill>
        <p:spPr>
          <a:xfrm>
            <a:off x="649561" y="4055335"/>
            <a:ext cx="7683948" cy="2674227"/>
          </a:xfrm>
          <a:prstGeom prst="rect">
            <a:avLst/>
          </a:prstGeom>
        </p:spPr>
      </p:pic>
    </p:spTree>
    <p:extLst>
      <p:ext uri="{BB962C8B-B14F-4D97-AF65-F5344CB8AC3E}">
        <p14:creationId xmlns:p14="http://schemas.microsoft.com/office/powerpoint/2010/main" val="192268118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FD2E1-B3DB-A686-AFC1-8A3C3C52CBD0}"/>
              </a:ext>
            </a:extLst>
          </p:cNvPr>
          <p:cNvSpPr>
            <a:spLocks noGrp="1"/>
          </p:cNvSpPr>
          <p:nvPr>
            <p:ph type="title"/>
          </p:nvPr>
        </p:nvSpPr>
        <p:spPr/>
        <p:txBody>
          <a:bodyPr/>
          <a:lstStyle/>
          <a:p>
            <a:r>
              <a:rPr lang="en-GB"/>
              <a:t>Create a (Forked) PR</a:t>
            </a:r>
          </a:p>
        </p:txBody>
      </p:sp>
      <p:sp>
        <p:nvSpPr>
          <p:cNvPr id="3" name="Content Placeholder 2">
            <a:extLst>
              <a:ext uri="{FF2B5EF4-FFF2-40B4-BE49-F238E27FC236}">
                <a16:creationId xmlns:a16="http://schemas.microsoft.com/office/drawing/2014/main" id="{2C6B92F1-7C4E-5F90-E0D3-8906B67B25A9}"/>
              </a:ext>
            </a:extLst>
          </p:cNvPr>
          <p:cNvSpPr>
            <a:spLocks noGrp="1"/>
          </p:cNvSpPr>
          <p:nvPr>
            <p:ph sz="quarter" idx="13"/>
          </p:nvPr>
        </p:nvSpPr>
        <p:spPr>
          <a:xfrm>
            <a:off x="285749" y="1627188"/>
            <a:ext cx="11705359" cy="4606925"/>
          </a:xfrm>
        </p:spPr>
        <p:txBody>
          <a:bodyPr/>
          <a:lstStyle/>
          <a:p>
            <a:r>
              <a:rPr lang="en-GB"/>
              <a:t>We can then create our (Forked) PR and request to have our changes merged into the original repo</a:t>
            </a:r>
          </a:p>
        </p:txBody>
      </p:sp>
      <p:pic>
        <p:nvPicPr>
          <p:cNvPr id="2050" name="Picture 2">
            <a:extLst>
              <a:ext uri="{FF2B5EF4-FFF2-40B4-BE49-F238E27FC236}">
                <a16:creationId xmlns:a16="http://schemas.microsoft.com/office/drawing/2014/main" id="{859532DF-BC3C-8B28-B424-F27582828A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80954" y="3043248"/>
            <a:ext cx="5421500" cy="3281137"/>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1">
            <a:extLst>
              <a:ext uri="{FF2B5EF4-FFF2-40B4-BE49-F238E27FC236}">
                <a16:creationId xmlns:a16="http://schemas.microsoft.com/office/drawing/2014/main" id="{D512891D-0178-2129-9C7A-B958A4D06E81}"/>
              </a:ext>
            </a:extLst>
          </p:cNvPr>
          <p:cNvSpPr txBox="1">
            <a:spLocks/>
          </p:cNvSpPr>
          <p:nvPr/>
        </p:nvSpPr>
        <p:spPr>
          <a:xfrm>
            <a:off x="10108289" y="4231741"/>
            <a:ext cx="1932759" cy="133153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2800" b="1" kern="1200">
                <a:solidFill>
                  <a:schemeClr val="accent1">
                    <a:lumMod val="50000"/>
                  </a:schemeClr>
                </a:solidFill>
                <a:latin typeface="Arial" panose="020B0604020202020204" pitchFamily="34" charset="0"/>
                <a:ea typeface="+mj-ea"/>
                <a:cs typeface="Arial" panose="020B0604020202020204" pitchFamily="34" charset="0"/>
              </a:defRPr>
            </a:lvl1pPr>
          </a:lstStyle>
          <a:p>
            <a:r>
              <a:rPr lang="en-GB" sz="1600" b="0" i="1"/>
              <a:t>Click on the green button with the label “New pull request”</a:t>
            </a:r>
          </a:p>
        </p:txBody>
      </p:sp>
      <p:cxnSp>
        <p:nvCxnSpPr>
          <p:cNvPr id="12" name="Straight Arrow Connector 11">
            <a:extLst>
              <a:ext uri="{FF2B5EF4-FFF2-40B4-BE49-F238E27FC236}">
                <a16:creationId xmlns:a16="http://schemas.microsoft.com/office/drawing/2014/main" id="{E29CB9E6-8D4E-1454-0CED-ECC3CDD92EFF}"/>
              </a:ext>
            </a:extLst>
          </p:cNvPr>
          <p:cNvCxnSpPr>
            <a:cxnSpLocks/>
          </p:cNvCxnSpPr>
          <p:nvPr/>
        </p:nvCxnSpPr>
        <p:spPr>
          <a:xfrm flipH="1" flipV="1">
            <a:off x="8717280" y="4345577"/>
            <a:ext cx="1306286" cy="338239"/>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906660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a:extLst>
              <a:ext uri="{FF2B5EF4-FFF2-40B4-BE49-F238E27FC236}">
                <a16:creationId xmlns:a16="http://schemas.microsoft.com/office/drawing/2014/main" id="{E980D110-0D71-5924-4CB7-D8EFF0B559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80954" y="1236208"/>
            <a:ext cx="5421500" cy="508817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B0EFD2E1-B3DB-A686-AFC1-8A3C3C52CBD0}"/>
              </a:ext>
            </a:extLst>
          </p:cNvPr>
          <p:cNvSpPr>
            <a:spLocks noGrp="1"/>
          </p:cNvSpPr>
          <p:nvPr>
            <p:ph type="title"/>
          </p:nvPr>
        </p:nvSpPr>
        <p:spPr/>
        <p:txBody>
          <a:bodyPr/>
          <a:lstStyle/>
          <a:p>
            <a:r>
              <a:rPr lang="en-GB"/>
              <a:t>Create a (Forked) PR</a:t>
            </a:r>
          </a:p>
        </p:txBody>
      </p:sp>
    </p:spTree>
    <p:extLst>
      <p:ext uri="{BB962C8B-B14F-4D97-AF65-F5344CB8AC3E}">
        <p14:creationId xmlns:p14="http://schemas.microsoft.com/office/powerpoint/2010/main" val="45089363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a:extLst>
              <a:ext uri="{FF2B5EF4-FFF2-40B4-BE49-F238E27FC236}">
                <a16:creationId xmlns:a16="http://schemas.microsoft.com/office/drawing/2014/main" id="{E980D110-0D71-5924-4CB7-D8EFF0B559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80954" y="1236208"/>
            <a:ext cx="5421500" cy="508817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B0EFD2E1-B3DB-A686-AFC1-8A3C3C52CBD0}"/>
              </a:ext>
            </a:extLst>
          </p:cNvPr>
          <p:cNvSpPr>
            <a:spLocks noGrp="1"/>
          </p:cNvSpPr>
          <p:nvPr>
            <p:ph type="title"/>
          </p:nvPr>
        </p:nvSpPr>
        <p:spPr/>
        <p:txBody>
          <a:bodyPr/>
          <a:lstStyle/>
          <a:p>
            <a:r>
              <a:rPr lang="en-GB"/>
              <a:t>Create a (Forked) PR</a:t>
            </a:r>
          </a:p>
        </p:txBody>
      </p:sp>
      <p:sp>
        <p:nvSpPr>
          <p:cNvPr id="11" name="Title 1">
            <a:extLst>
              <a:ext uri="{FF2B5EF4-FFF2-40B4-BE49-F238E27FC236}">
                <a16:creationId xmlns:a16="http://schemas.microsoft.com/office/drawing/2014/main" id="{D512891D-0178-2129-9C7A-B958A4D06E81}"/>
              </a:ext>
            </a:extLst>
          </p:cNvPr>
          <p:cNvSpPr txBox="1">
            <a:spLocks/>
          </p:cNvSpPr>
          <p:nvPr/>
        </p:nvSpPr>
        <p:spPr>
          <a:xfrm>
            <a:off x="9625580" y="1583804"/>
            <a:ext cx="1932759" cy="133153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2800" b="1" kern="1200">
                <a:solidFill>
                  <a:schemeClr val="accent1">
                    <a:lumMod val="50000"/>
                  </a:schemeClr>
                </a:solidFill>
                <a:latin typeface="Arial" panose="020B0604020202020204" pitchFamily="34" charset="0"/>
                <a:ea typeface="+mj-ea"/>
                <a:cs typeface="Arial" panose="020B0604020202020204" pitchFamily="34" charset="0"/>
              </a:defRPr>
            </a:lvl1pPr>
          </a:lstStyle>
          <a:p>
            <a:r>
              <a:rPr lang="en-GB" sz="1600" b="0" i="1"/>
              <a:t>Click "compare across forks"</a:t>
            </a:r>
          </a:p>
        </p:txBody>
      </p:sp>
      <p:cxnSp>
        <p:nvCxnSpPr>
          <p:cNvPr id="12" name="Straight Arrow Connector 11">
            <a:extLst>
              <a:ext uri="{FF2B5EF4-FFF2-40B4-BE49-F238E27FC236}">
                <a16:creationId xmlns:a16="http://schemas.microsoft.com/office/drawing/2014/main" id="{E29CB9E6-8D4E-1454-0CED-ECC3CDD92EFF}"/>
              </a:ext>
            </a:extLst>
          </p:cNvPr>
          <p:cNvCxnSpPr>
            <a:cxnSpLocks/>
          </p:cNvCxnSpPr>
          <p:nvPr/>
        </p:nvCxnSpPr>
        <p:spPr>
          <a:xfrm flipH="1">
            <a:off x="7923826" y="1985218"/>
            <a:ext cx="1453943" cy="528708"/>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3406515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a:extLst>
              <a:ext uri="{FF2B5EF4-FFF2-40B4-BE49-F238E27FC236}">
                <a16:creationId xmlns:a16="http://schemas.microsoft.com/office/drawing/2014/main" id="{E980D110-0D71-5924-4CB7-D8EFF0B559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80954" y="1236208"/>
            <a:ext cx="5421500" cy="508817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B0EFD2E1-B3DB-A686-AFC1-8A3C3C52CBD0}"/>
              </a:ext>
            </a:extLst>
          </p:cNvPr>
          <p:cNvSpPr>
            <a:spLocks noGrp="1"/>
          </p:cNvSpPr>
          <p:nvPr>
            <p:ph type="title"/>
          </p:nvPr>
        </p:nvSpPr>
        <p:spPr/>
        <p:txBody>
          <a:bodyPr/>
          <a:lstStyle/>
          <a:p>
            <a:r>
              <a:rPr lang="en-GB"/>
              <a:t>Create a (Forked) PR</a:t>
            </a:r>
          </a:p>
        </p:txBody>
      </p:sp>
      <p:sp>
        <p:nvSpPr>
          <p:cNvPr id="13" name="Title 1">
            <a:extLst>
              <a:ext uri="{FF2B5EF4-FFF2-40B4-BE49-F238E27FC236}">
                <a16:creationId xmlns:a16="http://schemas.microsoft.com/office/drawing/2014/main" id="{3BF553ED-98F4-3006-B031-345CBF6DD6E8}"/>
              </a:ext>
            </a:extLst>
          </p:cNvPr>
          <p:cNvSpPr txBox="1">
            <a:spLocks/>
          </p:cNvSpPr>
          <p:nvPr/>
        </p:nvSpPr>
        <p:spPr>
          <a:xfrm>
            <a:off x="573366" y="2920202"/>
            <a:ext cx="1932759" cy="133153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2800" b="1" kern="1200">
                <a:solidFill>
                  <a:schemeClr val="accent1">
                    <a:lumMod val="50000"/>
                  </a:schemeClr>
                </a:solidFill>
                <a:latin typeface="Arial" panose="020B0604020202020204" pitchFamily="34" charset="0"/>
                <a:ea typeface="+mj-ea"/>
                <a:cs typeface="Arial" panose="020B0604020202020204" pitchFamily="34" charset="0"/>
              </a:defRPr>
            </a:lvl1pPr>
          </a:lstStyle>
          <a:p>
            <a:r>
              <a:rPr lang="en-US" sz="1600" b="0" i="1"/>
              <a:t>Select your repository from the "head" dropdown menu</a:t>
            </a:r>
            <a:endParaRPr lang="en-GB" sz="1600" b="0" i="1"/>
          </a:p>
        </p:txBody>
      </p:sp>
      <p:cxnSp>
        <p:nvCxnSpPr>
          <p:cNvPr id="14" name="Straight Arrow Connector 13">
            <a:extLst>
              <a:ext uri="{FF2B5EF4-FFF2-40B4-BE49-F238E27FC236}">
                <a16:creationId xmlns:a16="http://schemas.microsoft.com/office/drawing/2014/main" id="{0A800EE1-320E-E4EF-C47D-3DAD702FAC7D}"/>
              </a:ext>
            </a:extLst>
          </p:cNvPr>
          <p:cNvCxnSpPr>
            <a:cxnSpLocks/>
          </p:cNvCxnSpPr>
          <p:nvPr/>
        </p:nvCxnSpPr>
        <p:spPr>
          <a:xfrm flipV="1">
            <a:off x="2549236" y="3232069"/>
            <a:ext cx="3860273" cy="196931"/>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5145912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a:extLst>
              <a:ext uri="{FF2B5EF4-FFF2-40B4-BE49-F238E27FC236}">
                <a16:creationId xmlns:a16="http://schemas.microsoft.com/office/drawing/2014/main" id="{E980D110-0D71-5924-4CB7-D8EFF0B559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80954" y="1236208"/>
            <a:ext cx="5421500" cy="508817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B0EFD2E1-B3DB-A686-AFC1-8A3C3C52CBD0}"/>
              </a:ext>
            </a:extLst>
          </p:cNvPr>
          <p:cNvSpPr>
            <a:spLocks noGrp="1"/>
          </p:cNvSpPr>
          <p:nvPr>
            <p:ph type="title"/>
          </p:nvPr>
        </p:nvSpPr>
        <p:spPr/>
        <p:txBody>
          <a:bodyPr/>
          <a:lstStyle/>
          <a:p>
            <a:r>
              <a:rPr lang="en-GB"/>
              <a:t>Create a (Forked) PR</a:t>
            </a:r>
          </a:p>
        </p:txBody>
      </p:sp>
      <p:sp>
        <p:nvSpPr>
          <p:cNvPr id="15" name="Title 1">
            <a:extLst>
              <a:ext uri="{FF2B5EF4-FFF2-40B4-BE49-F238E27FC236}">
                <a16:creationId xmlns:a16="http://schemas.microsoft.com/office/drawing/2014/main" id="{0CAB377F-604F-D60E-EC28-D75CE764BD64}"/>
              </a:ext>
            </a:extLst>
          </p:cNvPr>
          <p:cNvSpPr txBox="1">
            <a:spLocks/>
          </p:cNvSpPr>
          <p:nvPr/>
        </p:nvSpPr>
        <p:spPr>
          <a:xfrm>
            <a:off x="730355" y="4956024"/>
            <a:ext cx="1932759" cy="133153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2800" b="1" kern="1200">
                <a:solidFill>
                  <a:schemeClr val="accent1">
                    <a:lumMod val="50000"/>
                  </a:schemeClr>
                </a:solidFill>
                <a:latin typeface="Arial" panose="020B0604020202020204" pitchFamily="34" charset="0"/>
                <a:ea typeface="+mj-ea"/>
                <a:cs typeface="Arial" panose="020B0604020202020204" pitchFamily="34" charset="0"/>
              </a:defRPr>
            </a:lvl1pPr>
          </a:lstStyle>
          <a:p>
            <a:r>
              <a:rPr lang="en-GB" sz="1600" b="0" i="1"/>
              <a:t>See your commit message!</a:t>
            </a:r>
          </a:p>
        </p:txBody>
      </p:sp>
      <p:cxnSp>
        <p:nvCxnSpPr>
          <p:cNvPr id="16" name="Straight Arrow Connector 15">
            <a:extLst>
              <a:ext uri="{FF2B5EF4-FFF2-40B4-BE49-F238E27FC236}">
                <a16:creationId xmlns:a16="http://schemas.microsoft.com/office/drawing/2014/main" id="{F138E77A-683C-D9DD-BC39-FB20D7FEBD46}"/>
              </a:ext>
            </a:extLst>
          </p:cNvPr>
          <p:cNvCxnSpPr>
            <a:cxnSpLocks/>
          </p:cNvCxnSpPr>
          <p:nvPr/>
        </p:nvCxnSpPr>
        <p:spPr>
          <a:xfrm flipV="1">
            <a:off x="2549236" y="4763589"/>
            <a:ext cx="2196935" cy="383177"/>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7624139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a:extLst>
              <a:ext uri="{FF2B5EF4-FFF2-40B4-BE49-F238E27FC236}">
                <a16:creationId xmlns:a16="http://schemas.microsoft.com/office/drawing/2014/main" id="{E980D110-0D71-5924-4CB7-D8EFF0B559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80954" y="1236208"/>
            <a:ext cx="5421500" cy="508817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B0EFD2E1-B3DB-A686-AFC1-8A3C3C52CBD0}"/>
              </a:ext>
            </a:extLst>
          </p:cNvPr>
          <p:cNvSpPr>
            <a:spLocks noGrp="1"/>
          </p:cNvSpPr>
          <p:nvPr>
            <p:ph type="title"/>
          </p:nvPr>
        </p:nvSpPr>
        <p:spPr/>
        <p:txBody>
          <a:bodyPr/>
          <a:lstStyle/>
          <a:p>
            <a:r>
              <a:rPr lang="en-GB"/>
              <a:t>Create a (Forked) PR</a:t>
            </a:r>
          </a:p>
        </p:txBody>
      </p:sp>
      <p:sp>
        <p:nvSpPr>
          <p:cNvPr id="9" name="Title 1">
            <a:extLst>
              <a:ext uri="{FF2B5EF4-FFF2-40B4-BE49-F238E27FC236}">
                <a16:creationId xmlns:a16="http://schemas.microsoft.com/office/drawing/2014/main" id="{5D9713CD-5321-B2BD-48D5-7924C6FAB11F}"/>
              </a:ext>
            </a:extLst>
          </p:cNvPr>
          <p:cNvSpPr txBox="1">
            <a:spLocks/>
          </p:cNvSpPr>
          <p:nvPr/>
        </p:nvSpPr>
        <p:spPr>
          <a:xfrm>
            <a:off x="9634172" y="5344361"/>
            <a:ext cx="1932759" cy="133153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2800" b="1" kern="1200">
                <a:solidFill>
                  <a:schemeClr val="accent1">
                    <a:lumMod val="50000"/>
                  </a:schemeClr>
                </a:solidFill>
                <a:latin typeface="Arial" panose="020B0604020202020204" pitchFamily="34" charset="0"/>
                <a:ea typeface="+mj-ea"/>
                <a:cs typeface="Arial" panose="020B0604020202020204" pitchFamily="34" charset="0"/>
              </a:defRPr>
            </a:lvl1pPr>
          </a:lstStyle>
          <a:p>
            <a:r>
              <a:rPr lang="en-US" sz="1600" b="0" i="1"/>
              <a:t>See the contents of your commit!</a:t>
            </a:r>
            <a:endParaRPr lang="en-GB" sz="1600" b="0" i="1"/>
          </a:p>
        </p:txBody>
      </p:sp>
      <p:cxnSp>
        <p:nvCxnSpPr>
          <p:cNvPr id="10" name="Straight Arrow Connector 9">
            <a:extLst>
              <a:ext uri="{FF2B5EF4-FFF2-40B4-BE49-F238E27FC236}">
                <a16:creationId xmlns:a16="http://schemas.microsoft.com/office/drawing/2014/main" id="{07511ACD-C6C7-C562-B933-3296B3CB9FA2}"/>
              </a:ext>
            </a:extLst>
          </p:cNvPr>
          <p:cNvCxnSpPr>
            <a:cxnSpLocks/>
          </p:cNvCxnSpPr>
          <p:nvPr/>
        </p:nvCxnSpPr>
        <p:spPr>
          <a:xfrm flipH="1">
            <a:off x="7480663" y="5621792"/>
            <a:ext cx="2081348" cy="317454"/>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184374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95F536B5-6447-6875-2B52-2357050A8E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80953" y="1221065"/>
            <a:ext cx="5421499" cy="539900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B0EFD2E1-B3DB-A686-AFC1-8A3C3C52CBD0}"/>
              </a:ext>
            </a:extLst>
          </p:cNvPr>
          <p:cNvSpPr>
            <a:spLocks noGrp="1"/>
          </p:cNvSpPr>
          <p:nvPr>
            <p:ph type="title"/>
          </p:nvPr>
        </p:nvSpPr>
        <p:spPr/>
        <p:txBody>
          <a:bodyPr/>
          <a:lstStyle/>
          <a:p>
            <a:r>
              <a:rPr lang="en-GB"/>
              <a:t>Create a (Forked) PR</a:t>
            </a:r>
          </a:p>
        </p:txBody>
      </p:sp>
      <p:sp>
        <p:nvSpPr>
          <p:cNvPr id="11" name="Title 1">
            <a:extLst>
              <a:ext uri="{FF2B5EF4-FFF2-40B4-BE49-F238E27FC236}">
                <a16:creationId xmlns:a16="http://schemas.microsoft.com/office/drawing/2014/main" id="{D512891D-0178-2129-9C7A-B958A4D06E81}"/>
              </a:ext>
            </a:extLst>
          </p:cNvPr>
          <p:cNvSpPr txBox="1">
            <a:spLocks/>
          </p:cNvSpPr>
          <p:nvPr/>
        </p:nvSpPr>
        <p:spPr>
          <a:xfrm>
            <a:off x="9634169" y="2368107"/>
            <a:ext cx="1932759" cy="133153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2800" b="1" kern="1200">
                <a:solidFill>
                  <a:schemeClr val="accent1">
                    <a:lumMod val="50000"/>
                  </a:schemeClr>
                </a:solidFill>
                <a:latin typeface="Arial" panose="020B0604020202020204" pitchFamily="34" charset="0"/>
                <a:ea typeface="+mj-ea"/>
                <a:cs typeface="Arial" panose="020B0604020202020204" pitchFamily="34" charset="0"/>
              </a:defRPr>
            </a:lvl1pPr>
          </a:lstStyle>
          <a:p>
            <a:r>
              <a:rPr lang="en-GB" sz="1600" b="0" i="1"/>
              <a:t>You can then rename your PR</a:t>
            </a:r>
          </a:p>
        </p:txBody>
      </p:sp>
      <p:cxnSp>
        <p:nvCxnSpPr>
          <p:cNvPr id="12" name="Straight Arrow Connector 11">
            <a:extLst>
              <a:ext uri="{FF2B5EF4-FFF2-40B4-BE49-F238E27FC236}">
                <a16:creationId xmlns:a16="http://schemas.microsoft.com/office/drawing/2014/main" id="{E29CB9E6-8D4E-1454-0CED-ECC3CDD92EFF}"/>
              </a:ext>
            </a:extLst>
          </p:cNvPr>
          <p:cNvCxnSpPr>
            <a:cxnSpLocks/>
          </p:cNvCxnSpPr>
          <p:nvPr/>
        </p:nvCxnSpPr>
        <p:spPr>
          <a:xfrm flipH="1">
            <a:off x="5869577" y="2856411"/>
            <a:ext cx="3405052" cy="714103"/>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itle 1">
            <a:extLst>
              <a:ext uri="{FF2B5EF4-FFF2-40B4-BE49-F238E27FC236}">
                <a16:creationId xmlns:a16="http://schemas.microsoft.com/office/drawing/2014/main" id="{350C34B2-F4AC-88FC-981F-94199873ADFD}"/>
              </a:ext>
            </a:extLst>
          </p:cNvPr>
          <p:cNvSpPr txBox="1">
            <a:spLocks/>
          </p:cNvSpPr>
          <p:nvPr/>
        </p:nvSpPr>
        <p:spPr>
          <a:xfrm>
            <a:off x="9505981" y="5052860"/>
            <a:ext cx="1932759" cy="133153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2800" b="1" kern="1200">
                <a:solidFill>
                  <a:schemeClr val="accent1">
                    <a:lumMod val="50000"/>
                  </a:schemeClr>
                </a:solidFill>
                <a:latin typeface="Arial" panose="020B0604020202020204" pitchFamily="34" charset="0"/>
                <a:ea typeface="+mj-ea"/>
                <a:cs typeface="Arial" panose="020B0604020202020204" pitchFamily="34" charset="0"/>
              </a:defRPr>
            </a:lvl1pPr>
          </a:lstStyle>
          <a:p>
            <a:r>
              <a:rPr lang="en-GB" sz="1600" b="0" i="1"/>
              <a:t>And create your PR</a:t>
            </a:r>
          </a:p>
        </p:txBody>
      </p:sp>
      <p:cxnSp>
        <p:nvCxnSpPr>
          <p:cNvPr id="13" name="Straight Arrow Connector 12">
            <a:extLst>
              <a:ext uri="{FF2B5EF4-FFF2-40B4-BE49-F238E27FC236}">
                <a16:creationId xmlns:a16="http://schemas.microsoft.com/office/drawing/2014/main" id="{8CB29555-6E72-3703-AA16-777DF70688BA}"/>
              </a:ext>
            </a:extLst>
          </p:cNvPr>
          <p:cNvCxnSpPr>
            <a:cxnSpLocks/>
          </p:cNvCxnSpPr>
          <p:nvPr/>
        </p:nvCxnSpPr>
        <p:spPr>
          <a:xfrm flipH="1">
            <a:off x="7099926" y="5636935"/>
            <a:ext cx="2174703" cy="81693"/>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8529679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FD2E1-B3DB-A686-AFC1-8A3C3C52CBD0}"/>
              </a:ext>
            </a:extLst>
          </p:cNvPr>
          <p:cNvSpPr>
            <a:spLocks noGrp="1"/>
          </p:cNvSpPr>
          <p:nvPr>
            <p:ph type="title"/>
          </p:nvPr>
        </p:nvSpPr>
        <p:spPr/>
        <p:txBody>
          <a:bodyPr/>
          <a:lstStyle/>
          <a:p>
            <a:r>
              <a:rPr lang="en-GB"/>
              <a:t>Create a (Forked) PR</a:t>
            </a:r>
          </a:p>
        </p:txBody>
      </p:sp>
      <p:pic>
        <p:nvPicPr>
          <p:cNvPr id="12290" name="Picture 2">
            <a:extLst>
              <a:ext uri="{FF2B5EF4-FFF2-40B4-BE49-F238E27FC236}">
                <a16:creationId xmlns:a16="http://schemas.microsoft.com/office/drawing/2014/main" id="{B0056333-8887-6B23-2A5C-87FCDFFB91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80954" y="3043248"/>
            <a:ext cx="5421500" cy="3281137"/>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D5BD5FDA-BA44-9ED2-3B2C-4510B9C3293E}"/>
              </a:ext>
            </a:extLst>
          </p:cNvPr>
          <p:cNvSpPr>
            <a:spLocks noGrp="1"/>
          </p:cNvSpPr>
          <p:nvPr>
            <p:ph sz="quarter" idx="13"/>
          </p:nvPr>
        </p:nvSpPr>
        <p:spPr>
          <a:xfrm>
            <a:off x="285749" y="1627188"/>
            <a:ext cx="11705359" cy="4606925"/>
          </a:xfrm>
        </p:spPr>
        <p:txBody>
          <a:bodyPr/>
          <a:lstStyle/>
          <a:p>
            <a:r>
              <a:rPr lang="en-GB"/>
              <a:t>It's now down to the original repo’s owner to review your request and decide if they want to merge it. They might even ask you to make changes.</a:t>
            </a:r>
          </a:p>
        </p:txBody>
      </p:sp>
    </p:spTree>
    <p:extLst>
      <p:ext uri="{BB962C8B-B14F-4D97-AF65-F5344CB8AC3E}">
        <p14:creationId xmlns:p14="http://schemas.microsoft.com/office/powerpoint/2010/main" val="80226854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FD2E1-B3DB-A686-AFC1-8A3C3C52CBD0}"/>
              </a:ext>
            </a:extLst>
          </p:cNvPr>
          <p:cNvSpPr>
            <a:spLocks noGrp="1"/>
          </p:cNvSpPr>
          <p:nvPr>
            <p:ph type="title"/>
          </p:nvPr>
        </p:nvSpPr>
        <p:spPr/>
        <p:txBody>
          <a:bodyPr/>
          <a:lstStyle/>
          <a:p>
            <a:r>
              <a:rPr lang="en-GB"/>
              <a:t>How not to do a code review</a:t>
            </a:r>
          </a:p>
        </p:txBody>
      </p:sp>
      <p:pic>
        <p:nvPicPr>
          <p:cNvPr id="13314" name="Picture 2" descr="What is a code review? - DEV Community">
            <a:extLst>
              <a:ext uri="{FF2B5EF4-FFF2-40B4-BE49-F238E27FC236}">
                <a16:creationId xmlns:a16="http://schemas.microsoft.com/office/drawing/2014/main" id="{D9779D49-9999-72B1-A5B7-EE541FA499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85178" y="1784256"/>
            <a:ext cx="7021643" cy="454013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B732BF1B-62C0-4869-309C-B998D3ACD9C8}"/>
              </a:ext>
            </a:extLst>
          </p:cNvPr>
          <p:cNvSpPr txBox="1"/>
          <p:nvPr/>
        </p:nvSpPr>
        <p:spPr>
          <a:xfrm>
            <a:off x="9606821" y="6433341"/>
            <a:ext cx="1198988" cy="253916"/>
          </a:xfrm>
          <a:prstGeom prst="rect">
            <a:avLst/>
          </a:prstGeom>
          <a:noFill/>
          <a:ln w="38100">
            <a:solidFill>
              <a:schemeClr val="accent1"/>
            </a:solidFill>
          </a:ln>
        </p:spPr>
        <p:txBody>
          <a:bodyPr wrap="square">
            <a:spAutoFit/>
          </a:bodyPr>
          <a:lstStyle/>
          <a:p>
            <a:r>
              <a:rPr lang="en-GB" sz="1050">
                <a:solidFill>
                  <a:schemeClr val="accent1">
                    <a:lumMod val="50000"/>
                  </a:schemeClr>
                </a:solidFill>
                <a:latin typeface="Arial" panose="020B0604020202020204" pitchFamily="34" charset="0"/>
                <a:cs typeface="Arial" panose="020B0604020202020204" pitchFamily="34" charset="0"/>
              </a:rPr>
              <a:t>Mann Cartoons</a:t>
            </a:r>
          </a:p>
        </p:txBody>
      </p:sp>
    </p:spTree>
    <p:extLst>
      <p:ext uri="{BB962C8B-B14F-4D97-AF65-F5344CB8AC3E}">
        <p14:creationId xmlns:p14="http://schemas.microsoft.com/office/powerpoint/2010/main" val="179764167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FD2E1-B3DB-A686-AFC1-8A3C3C52CBD0}"/>
              </a:ext>
            </a:extLst>
          </p:cNvPr>
          <p:cNvSpPr>
            <a:spLocks noGrp="1"/>
          </p:cNvSpPr>
          <p:nvPr>
            <p:ph type="title"/>
          </p:nvPr>
        </p:nvSpPr>
        <p:spPr/>
        <p:txBody>
          <a:bodyPr/>
          <a:lstStyle/>
          <a:p>
            <a:r>
              <a:rPr lang="en-GB"/>
              <a:t>Code review</a:t>
            </a:r>
          </a:p>
        </p:txBody>
      </p:sp>
      <p:sp>
        <p:nvSpPr>
          <p:cNvPr id="3" name="Content Placeholder 2">
            <a:extLst>
              <a:ext uri="{FF2B5EF4-FFF2-40B4-BE49-F238E27FC236}">
                <a16:creationId xmlns:a16="http://schemas.microsoft.com/office/drawing/2014/main" id="{D5BD5FDA-BA44-9ED2-3B2C-4510B9C3293E}"/>
              </a:ext>
            </a:extLst>
          </p:cNvPr>
          <p:cNvSpPr>
            <a:spLocks noGrp="1"/>
          </p:cNvSpPr>
          <p:nvPr>
            <p:ph sz="quarter" idx="13"/>
          </p:nvPr>
        </p:nvSpPr>
        <p:spPr>
          <a:xfrm>
            <a:off x="285749" y="1627188"/>
            <a:ext cx="11705359" cy="4606925"/>
          </a:xfrm>
        </p:spPr>
        <p:txBody>
          <a:bodyPr/>
          <a:lstStyle/>
          <a:p>
            <a:r>
              <a:rPr lang="en-GB"/>
              <a:t>PRs are a great time to do code review, especially for your own PRs</a:t>
            </a:r>
          </a:p>
          <a:p>
            <a:r>
              <a:rPr lang="en-GB"/>
              <a:t>When doing PRs on your own repos it also gives your colleagues a chance to review your code and suggest changes.</a:t>
            </a:r>
          </a:p>
          <a:p>
            <a:pPr lvl="1"/>
            <a:r>
              <a:rPr lang="en-GB"/>
              <a:t>We used this extensively for creating this course</a:t>
            </a:r>
          </a:p>
          <a:p>
            <a:pPr lvl="1"/>
            <a:endParaRPr lang="en-GB"/>
          </a:p>
          <a:p>
            <a:r>
              <a:rPr lang="en-GB"/>
              <a:t>Before we get to another example, it's worth touching on some other useful practises that you might find useful</a:t>
            </a:r>
          </a:p>
          <a:p>
            <a:pPr lvl="1"/>
            <a:r>
              <a:rPr lang="en-GB"/>
              <a:t>These can be useful for solo and group projects</a:t>
            </a:r>
          </a:p>
        </p:txBody>
      </p:sp>
    </p:spTree>
    <p:extLst>
      <p:ext uri="{BB962C8B-B14F-4D97-AF65-F5344CB8AC3E}">
        <p14:creationId xmlns:p14="http://schemas.microsoft.com/office/powerpoint/2010/main" val="10861142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FD2E1-B3DB-A686-AFC1-8A3C3C52CBD0}"/>
              </a:ext>
            </a:extLst>
          </p:cNvPr>
          <p:cNvSpPr>
            <a:spLocks noGrp="1"/>
          </p:cNvSpPr>
          <p:nvPr>
            <p:ph type="title"/>
          </p:nvPr>
        </p:nvSpPr>
        <p:spPr/>
        <p:txBody>
          <a:bodyPr/>
          <a:lstStyle/>
          <a:p>
            <a:r>
              <a:rPr lang="en-GB"/>
              <a:t>What is Git?</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C6B92F1-7C4E-5F90-E0D3-8906B67B25A9}"/>
                  </a:ext>
                </a:extLst>
              </p:cNvPr>
              <p:cNvSpPr>
                <a:spLocks noGrp="1"/>
              </p:cNvSpPr>
              <p:nvPr>
                <p:ph sz="quarter" idx="13"/>
              </p:nvPr>
            </p:nvSpPr>
            <p:spPr/>
            <p:txBody>
              <a:bodyPr/>
              <a:lstStyle/>
              <a:p>
                <a:r>
                  <a:rPr lang="en-GB"/>
                  <a:t>Git is a version control system</a:t>
                </a:r>
              </a:p>
              <a:p>
                <a:r>
                  <a:rPr lang="en-GB"/>
                  <a:t>It can efficiently track changes in your code</a:t>
                </a:r>
              </a:p>
              <a:p>
                <a:r>
                  <a:rPr lang="en-GB"/>
                  <a:t>It’s a system that can be run offline by itself, but its commonly used through a hosting service such as GitHub</a:t>
                </a:r>
              </a:p>
              <a:p>
                <a:pPr marL="0" indent="0">
                  <a:buNone/>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𝐺𝑖𝑡</m:t>
                      </m:r>
                      <m:r>
                        <a:rPr lang="en-GB" b="0" i="1" smtClean="0">
                          <a:latin typeface="Cambria Math" panose="02040503050406030204" pitchFamily="18" charset="0"/>
                        </a:rPr>
                        <m:t> ≠</m:t>
                      </m:r>
                      <m:r>
                        <a:rPr lang="en-GB" b="0" i="1" smtClean="0">
                          <a:latin typeface="Cambria Math" panose="02040503050406030204" pitchFamily="18" charset="0"/>
                        </a:rPr>
                        <m:t>𝐺𝑖𝑡𝐻𝑢𝑏</m:t>
                      </m:r>
                    </m:oMath>
                  </m:oMathPara>
                </a14:m>
                <a:endParaRPr lang="en-GB"/>
              </a:p>
            </p:txBody>
          </p:sp>
        </mc:Choice>
        <mc:Fallback>
          <p:sp>
            <p:nvSpPr>
              <p:cNvPr id="3" name="Content Placeholder 2">
                <a:extLst>
                  <a:ext uri="{FF2B5EF4-FFF2-40B4-BE49-F238E27FC236}">
                    <a16:creationId xmlns:a16="http://schemas.microsoft.com/office/drawing/2014/main" id="{2C6B92F1-7C4E-5F90-E0D3-8906B67B25A9}"/>
                  </a:ext>
                </a:extLst>
              </p:cNvPr>
              <p:cNvSpPr>
                <a:spLocks noGrp="1" noRot="1" noChangeAspect="1" noMove="1" noResize="1" noEditPoints="1" noAdjustHandles="1" noChangeArrowheads="1" noChangeShapeType="1" noTextEdit="1"/>
              </p:cNvSpPr>
              <p:nvPr>
                <p:ph sz="quarter" idx="13"/>
              </p:nvPr>
            </p:nvSpPr>
            <p:spPr>
              <a:blipFill>
                <a:blip r:embed="rId2"/>
                <a:stretch>
                  <a:fillRect l="-744" t="-1720"/>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22BEBA90-9E26-8D13-4429-900C9B8AB67D}"/>
              </a:ext>
            </a:extLst>
          </p:cNvPr>
          <p:cNvPicPr>
            <a:picLocks noChangeAspect="1"/>
          </p:cNvPicPr>
          <p:nvPr/>
        </p:nvPicPr>
        <p:blipFill>
          <a:blip r:embed="rId3"/>
          <a:stretch>
            <a:fillRect/>
          </a:stretch>
        </p:blipFill>
        <p:spPr>
          <a:xfrm>
            <a:off x="3164595" y="3819800"/>
            <a:ext cx="5862810" cy="2822024"/>
          </a:xfrm>
          <a:prstGeom prst="rect">
            <a:avLst/>
          </a:prstGeom>
        </p:spPr>
      </p:pic>
      <p:sp>
        <p:nvSpPr>
          <p:cNvPr id="8" name="Rectangle: Rounded Corners 7">
            <a:extLst>
              <a:ext uri="{FF2B5EF4-FFF2-40B4-BE49-F238E27FC236}">
                <a16:creationId xmlns:a16="http://schemas.microsoft.com/office/drawing/2014/main" id="{ED062857-9585-0E7B-AA8A-5B530062F18D}"/>
              </a:ext>
            </a:extLst>
          </p:cNvPr>
          <p:cNvSpPr/>
          <p:nvPr/>
        </p:nvSpPr>
        <p:spPr>
          <a:xfrm>
            <a:off x="4883727" y="3103418"/>
            <a:ext cx="2237509" cy="613988"/>
          </a:xfrm>
          <a:prstGeom prst="roundRect">
            <a:avLst/>
          </a:prstGeom>
          <a:noFill/>
          <a:ln w="635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02237871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FD2E1-B3DB-A686-AFC1-8A3C3C52CBD0}"/>
              </a:ext>
            </a:extLst>
          </p:cNvPr>
          <p:cNvSpPr>
            <a:spLocks noGrp="1"/>
          </p:cNvSpPr>
          <p:nvPr>
            <p:ph type="title"/>
          </p:nvPr>
        </p:nvSpPr>
        <p:spPr/>
        <p:txBody>
          <a:bodyPr/>
          <a:lstStyle/>
          <a:p>
            <a:r>
              <a:rPr lang="en-GB"/>
              <a:t>Commit Messages</a:t>
            </a:r>
          </a:p>
        </p:txBody>
      </p:sp>
      <p:sp>
        <p:nvSpPr>
          <p:cNvPr id="3" name="Content Placeholder 2">
            <a:extLst>
              <a:ext uri="{FF2B5EF4-FFF2-40B4-BE49-F238E27FC236}">
                <a16:creationId xmlns:a16="http://schemas.microsoft.com/office/drawing/2014/main" id="{D5BD5FDA-BA44-9ED2-3B2C-4510B9C3293E}"/>
              </a:ext>
            </a:extLst>
          </p:cNvPr>
          <p:cNvSpPr>
            <a:spLocks noGrp="1"/>
          </p:cNvSpPr>
          <p:nvPr>
            <p:ph sz="quarter" idx="13"/>
          </p:nvPr>
        </p:nvSpPr>
        <p:spPr>
          <a:xfrm>
            <a:off x="285749" y="1627188"/>
            <a:ext cx="11705359" cy="4606925"/>
          </a:xfrm>
        </p:spPr>
        <p:txBody>
          <a:bodyPr/>
          <a:lstStyle/>
          <a:p>
            <a:r>
              <a:rPr lang="en-GB"/>
              <a:t>Commit messages are an important part of Git</a:t>
            </a:r>
          </a:p>
          <a:p>
            <a:r>
              <a:rPr lang="en-GB"/>
              <a:t>When writing them it can seem somewhat overkill, but you also don’t want to come back to this:</a:t>
            </a:r>
          </a:p>
        </p:txBody>
      </p:sp>
    </p:spTree>
    <p:extLst>
      <p:ext uri="{BB962C8B-B14F-4D97-AF65-F5344CB8AC3E}">
        <p14:creationId xmlns:p14="http://schemas.microsoft.com/office/powerpoint/2010/main" val="1418790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FD2E1-B3DB-A686-AFC1-8A3C3C52CBD0}"/>
              </a:ext>
            </a:extLst>
          </p:cNvPr>
          <p:cNvSpPr>
            <a:spLocks noGrp="1"/>
          </p:cNvSpPr>
          <p:nvPr>
            <p:ph type="title"/>
          </p:nvPr>
        </p:nvSpPr>
        <p:spPr/>
        <p:txBody>
          <a:bodyPr/>
          <a:lstStyle/>
          <a:p>
            <a:r>
              <a:rPr lang="en-GB"/>
              <a:t>Commit Messages</a:t>
            </a:r>
          </a:p>
        </p:txBody>
      </p:sp>
      <p:sp>
        <p:nvSpPr>
          <p:cNvPr id="3" name="Content Placeholder 2">
            <a:extLst>
              <a:ext uri="{FF2B5EF4-FFF2-40B4-BE49-F238E27FC236}">
                <a16:creationId xmlns:a16="http://schemas.microsoft.com/office/drawing/2014/main" id="{D5BD5FDA-BA44-9ED2-3B2C-4510B9C3293E}"/>
              </a:ext>
            </a:extLst>
          </p:cNvPr>
          <p:cNvSpPr>
            <a:spLocks noGrp="1"/>
          </p:cNvSpPr>
          <p:nvPr>
            <p:ph sz="quarter" idx="13"/>
          </p:nvPr>
        </p:nvSpPr>
        <p:spPr>
          <a:xfrm>
            <a:off x="285749" y="1627188"/>
            <a:ext cx="11705359" cy="4606925"/>
          </a:xfrm>
        </p:spPr>
        <p:txBody>
          <a:bodyPr/>
          <a:lstStyle/>
          <a:p>
            <a:r>
              <a:rPr lang="en-GB"/>
              <a:t>Commit messages are an important part of Git</a:t>
            </a:r>
          </a:p>
          <a:p>
            <a:r>
              <a:rPr lang="en-GB"/>
              <a:t>When writing them it can seem somewhat overkill, but you also don’t want to come back to this:</a:t>
            </a:r>
          </a:p>
        </p:txBody>
      </p:sp>
      <p:pic>
        <p:nvPicPr>
          <p:cNvPr id="14338" name="Picture 2" descr="XKCD 1296: Git commit">
            <a:extLst>
              <a:ext uri="{FF2B5EF4-FFF2-40B4-BE49-F238E27FC236}">
                <a16:creationId xmlns:a16="http://schemas.microsoft.com/office/drawing/2014/main" id="{BFA3B04A-C3E2-7E22-1943-7EF005866A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05262" y="3056980"/>
            <a:ext cx="4181475" cy="238125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57FDDF3-AA1B-A812-BF20-1EB5BB998E40}"/>
              </a:ext>
            </a:extLst>
          </p:cNvPr>
          <p:cNvSpPr txBox="1"/>
          <p:nvPr/>
        </p:nvSpPr>
        <p:spPr>
          <a:xfrm>
            <a:off x="8092470" y="5100007"/>
            <a:ext cx="1634156" cy="261610"/>
          </a:xfrm>
          <a:prstGeom prst="rect">
            <a:avLst/>
          </a:prstGeom>
          <a:noFill/>
          <a:ln w="38100">
            <a:solidFill>
              <a:schemeClr val="accent1"/>
            </a:solidFill>
          </a:ln>
        </p:spPr>
        <p:txBody>
          <a:bodyPr wrap="square">
            <a:spAutoFit/>
          </a:bodyPr>
          <a:lstStyle/>
          <a:p>
            <a:r>
              <a:rPr lang="en-GB" sz="1050">
                <a:solidFill>
                  <a:schemeClr val="accent1">
                    <a:lumMod val="50000"/>
                  </a:schemeClr>
                </a:solidFill>
                <a:latin typeface="Arial" panose="020B0604020202020204" pitchFamily="34" charset="0"/>
                <a:cs typeface="Arial" panose="020B0604020202020204" pitchFamily="34" charset="0"/>
                <a:hlinkClick r:id="rId4">
                  <a:extLst>
                    <a:ext uri="{A12FA001-AC4F-418D-AE19-62706E023703}">
                      <ahyp:hlinkClr xmlns:ahyp="http://schemas.microsoft.com/office/drawing/2018/hyperlinkcolor" val="tx"/>
                    </a:ext>
                  </a:extLst>
                </a:hlinkClick>
              </a:rPr>
              <a:t>XKCD 1296: Git commit</a:t>
            </a:r>
            <a:endParaRPr lang="en-GB" sz="1050">
              <a:solidFill>
                <a:schemeClr val="accent1">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8060248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FD2E1-B3DB-A686-AFC1-8A3C3C52CBD0}"/>
              </a:ext>
            </a:extLst>
          </p:cNvPr>
          <p:cNvSpPr>
            <a:spLocks noGrp="1"/>
          </p:cNvSpPr>
          <p:nvPr>
            <p:ph type="title"/>
          </p:nvPr>
        </p:nvSpPr>
        <p:spPr/>
        <p:txBody>
          <a:bodyPr/>
          <a:lstStyle/>
          <a:p>
            <a:r>
              <a:rPr lang="en-GB"/>
              <a:t>Commit Messages</a:t>
            </a:r>
          </a:p>
        </p:txBody>
      </p:sp>
      <p:sp>
        <p:nvSpPr>
          <p:cNvPr id="3" name="Content Placeholder 2">
            <a:extLst>
              <a:ext uri="{FF2B5EF4-FFF2-40B4-BE49-F238E27FC236}">
                <a16:creationId xmlns:a16="http://schemas.microsoft.com/office/drawing/2014/main" id="{D5BD5FDA-BA44-9ED2-3B2C-4510B9C3293E}"/>
              </a:ext>
            </a:extLst>
          </p:cNvPr>
          <p:cNvSpPr>
            <a:spLocks noGrp="1"/>
          </p:cNvSpPr>
          <p:nvPr>
            <p:ph sz="quarter" idx="13"/>
          </p:nvPr>
        </p:nvSpPr>
        <p:spPr>
          <a:xfrm>
            <a:off x="285749" y="1627188"/>
            <a:ext cx="11705359" cy="5113246"/>
          </a:xfrm>
        </p:spPr>
        <p:txBody>
          <a:bodyPr/>
          <a:lstStyle/>
          <a:p>
            <a:r>
              <a:rPr lang="en-GB"/>
              <a:t>There are lots of good ways to write commits</a:t>
            </a:r>
          </a:p>
          <a:p>
            <a:r>
              <a:rPr lang="en-GB"/>
              <a:t>Some groups even agree commit strategies</a:t>
            </a:r>
          </a:p>
          <a:p>
            <a:r>
              <a:rPr lang="en-GB"/>
              <a:t>We just suggest you spend an extra couple of seconds to make them slightly clearer</a:t>
            </a:r>
          </a:p>
          <a:p>
            <a:endParaRPr lang="en-GB"/>
          </a:p>
          <a:p>
            <a:r>
              <a:rPr lang="en-GB"/>
              <a:t>Another good rule of thumb is to prepend it with “If applied, this commit will…”</a:t>
            </a:r>
          </a:p>
        </p:txBody>
      </p:sp>
      <p:pic>
        <p:nvPicPr>
          <p:cNvPr id="6" name="Picture 5">
            <a:extLst>
              <a:ext uri="{FF2B5EF4-FFF2-40B4-BE49-F238E27FC236}">
                <a16:creationId xmlns:a16="http://schemas.microsoft.com/office/drawing/2014/main" id="{AD6E2D0E-AF87-33E8-BFF2-61BC477CA9B5}"/>
              </a:ext>
            </a:extLst>
          </p:cNvPr>
          <p:cNvPicPr>
            <a:picLocks noChangeAspect="1"/>
          </p:cNvPicPr>
          <p:nvPr/>
        </p:nvPicPr>
        <p:blipFill>
          <a:blip r:embed="rId3"/>
          <a:stretch>
            <a:fillRect/>
          </a:stretch>
        </p:blipFill>
        <p:spPr>
          <a:xfrm>
            <a:off x="1588199" y="4626367"/>
            <a:ext cx="9100457" cy="1859844"/>
          </a:xfrm>
          <a:prstGeom prst="rect">
            <a:avLst/>
          </a:prstGeom>
        </p:spPr>
      </p:pic>
    </p:spTree>
    <p:extLst>
      <p:ext uri="{BB962C8B-B14F-4D97-AF65-F5344CB8AC3E}">
        <p14:creationId xmlns:p14="http://schemas.microsoft.com/office/powerpoint/2010/main" val="188561876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FD2E1-B3DB-A686-AFC1-8A3C3C52CBD0}"/>
              </a:ext>
            </a:extLst>
          </p:cNvPr>
          <p:cNvSpPr>
            <a:spLocks noGrp="1"/>
          </p:cNvSpPr>
          <p:nvPr>
            <p:ph type="title"/>
          </p:nvPr>
        </p:nvSpPr>
        <p:spPr/>
        <p:txBody>
          <a:bodyPr/>
          <a:lstStyle/>
          <a:p>
            <a:r>
              <a:rPr lang="en-GB"/>
              <a:t>Committing regularly</a:t>
            </a:r>
          </a:p>
        </p:txBody>
      </p:sp>
      <p:sp>
        <p:nvSpPr>
          <p:cNvPr id="3" name="Content Placeholder 2">
            <a:extLst>
              <a:ext uri="{FF2B5EF4-FFF2-40B4-BE49-F238E27FC236}">
                <a16:creationId xmlns:a16="http://schemas.microsoft.com/office/drawing/2014/main" id="{D5BD5FDA-BA44-9ED2-3B2C-4510B9C3293E}"/>
              </a:ext>
            </a:extLst>
          </p:cNvPr>
          <p:cNvSpPr>
            <a:spLocks noGrp="1"/>
          </p:cNvSpPr>
          <p:nvPr>
            <p:ph sz="quarter" idx="13"/>
          </p:nvPr>
        </p:nvSpPr>
        <p:spPr>
          <a:xfrm>
            <a:off x="285749" y="1627188"/>
            <a:ext cx="11705359" cy="5113246"/>
          </a:xfrm>
        </p:spPr>
        <p:txBody>
          <a:bodyPr/>
          <a:lstStyle/>
          <a:p>
            <a:r>
              <a:rPr lang="en-GB"/>
              <a:t>Committing regularly is also extremely beneficial</a:t>
            </a:r>
          </a:p>
          <a:p>
            <a:r>
              <a:rPr lang="en-GB"/>
              <a:t>Its helps break down your changes into sensible parts and identify problems more easily</a:t>
            </a:r>
          </a:p>
          <a:p>
            <a:r>
              <a:rPr lang="en-GB"/>
              <a:t>It makes writing sensible commit messages easier</a:t>
            </a:r>
          </a:p>
          <a:p>
            <a:r>
              <a:rPr lang="en-GB"/>
              <a:t>We can more easily undo our changes if we ever need to</a:t>
            </a:r>
          </a:p>
        </p:txBody>
      </p:sp>
      <p:pic>
        <p:nvPicPr>
          <p:cNvPr id="5" name="Picture 4">
            <a:extLst>
              <a:ext uri="{FF2B5EF4-FFF2-40B4-BE49-F238E27FC236}">
                <a16:creationId xmlns:a16="http://schemas.microsoft.com/office/drawing/2014/main" id="{389644EE-930A-E159-57A0-16FB329BF194}"/>
              </a:ext>
            </a:extLst>
          </p:cNvPr>
          <p:cNvPicPr>
            <a:picLocks noChangeAspect="1"/>
          </p:cNvPicPr>
          <p:nvPr/>
        </p:nvPicPr>
        <p:blipFill>
          <a:blip r:embed="rId3"/>
          <a:stretch>
            <a:fillRect/>
          </a:stretch>
        </p:blipFill>
        <p:spPr>
          <a:xfrm>
            <a:off x="3284002" y="3866605"/>
            <a:ext cx="5623996" cy="2389776"/>
          </a:xfrm>
          <a:prstGeom prst="rect">
            <a:avLst/>
          </a:prstGeom>
        </p:spPr>
      </p:pic>
    </p:spTree>
    <p:extLst>
      <p:ext uri="{BB962C8B-B14F-4D97-AF65-F5344CB8AC3E}">
        <p14:creationId xmlns:p14="http://schemas.microsoft.com/office/powerpoint/2010/main" val="97992059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2">
            <a:extLst>
              <a:ext uri="{FF2B5EF4-FFF2-40B4-BE49-F238E27FC236}">
                <a16:creationId xmlns:a16="http://schemas.microsoft.com/office/drawing/2014/main" id="{2C8EF056-8868-CC75-6256-1ADBA47208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80953" y="2597104"/>
            <a:ext cx="5421499" cy="372728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B0EFD2E1-B3DB-A686-AFC1-8A3C3C52CBD0}"/>
              </a:ext>
            </a:extLst>
          </p:cNvPr>
          <p:cNvSpPr>
            <a:spLocks noGrp="1"/>
          </p:cNvSpPr>
          <p:nvPr>
            <p:ph type="title"/>
          </p:nvPr>
        </p:nvSpPr>
        <p:spPr/>
        <p:txBody>
          <a:bodyPr/>
          <a:lstStyle/>
          <a:p>
            <a:r>
              <a:rPr lang="en-GB"/>
              <a:t>Hunks</a:t>
            </a:r>
          </a:p>
        </p:txBody>
      </p:sp>
      <p:sp>
        <p:nvSpPr>
          <p:cNvPr id="3" name="Content Placeholder 2">
            <a:extLst>
              <a:ext uri="{FF2B5EF4-FFF2-40B4-BE49-F238E27FC236}">
                <a16:creationId xmlns:a16="http://schemas.microsoft.com/office/drawing/2014/main" id="{D5BD5FDA-BA44-9ED2-3B2C-4510B9C3293E}"/>
              </a:ext>
            </a:extLst>
          </p:cNvPr>
          <p:cNvSpPr>
            <a:spLocks noGrp="1"/>
          </p:cNvSpPr>
          <p:nvPr>
            <p:ph sz="quarter" idx="13"/>
          </p:nvPr>
        </p:nvSpPr>
        <p:spPr>
          <a:xfrm>
            <a:off x="285749" y="1627188"/>
            <a:ext cx="11705359" cy="1262743"/>
          </a:xfrm>
        </p:spPr>
        <p:txBody>
          <a:bodyPr/>
          <a:lstStyle/>
          <a:p>
            <a:r>
              <a:rPr lang="en-GB"/>
              <a:t>One way that Git helps us do this is through ‘Hunks’</a:t>
            </a:r>
          </a:p>
          <a:p>
            <a:r>
              <a:rPr lang="en-GB"/>
              <a:t>If we just select certain parts or hunks, then we can break problems down into bits</a:t>
            </a:r>
          </a:p>
        </p:txBody>
      </p:sp>
      <p:sp>
        <p:nvSpPr>
          <p:cNvPr id="6" name="Title 1">
            <a:extLst>
              <a:ext uri="{FF2B5EF4-FFF2-40B4-BE49-F238E27FC236}">
                <a16:creationId xmlns:a16="http://schemas.microsoft.com/office/drawing/2014/main" id="{F2BD2E2E-E15D-B8A3-0384-2FEBD569B1BB}"/>
              </a:ext>
            </a:extLst>
          </p:cNvPr>
          <p:cNvSpPr txBox="1">
            <a:spLocks/>
          </p:cNvSpPr>
          <p:nvPr/>
        </p:nvSpPr>
        <p:spPr>
          <a:xfrm>
            <a:off x="9654135" y="4683816"/>
            <a:ext cx="1932759" cy="133153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2800" b="1" kern="1200">
                <a:solidFill>
                  <a:schemeClr val="accent1">
                    <a:lumMod val="50000"/>
                  </a:schemeClr>
                </a:solidFill>
                <a:latin typeface="Arial" panose="020B0604020202020204" pitchFamily="34" charset="0"/>
                <a:ea typeface="+mj-ea"/>
                <a:cs typeface="Arial" panose="020B0604020202020204" pitchFamily="34" charset="0"/>
              </a:defRPr>
            </a:lvl1pPr>
          </a:lstStyle>
          <a:p>
            <a:r>
              <a:rPr lang="en-GB" sz="1600" b="0" i="1"/>
              <a:t>We can select our hunks and then just stage and commit those changes</a:t>
            </a:r>
          </a:p>
        </p:txBody>
      </p:sp>
      <p:cxnSp>
        <p:nvCxnSpPr>
          <p:cNvPr id="7" name="Straight Arrow Connector 6">
            <a:extLst>
              <a:ext uri="{FF2B5EF4-FFF2-40B4-BE49-F238E27FC236}">
                <a16:creationId xmlns:a16="http://schemas.microsoft.com/office/drawing/2014/main" id="{4E39CE76-55C5-469C-2E6E-AB66295BEE65}"/>
              </a:ext>
            </a:extLst>
          </p:cNvPr>
          <p:cNvCxnSpPr>
            <a:cxnSpLocks/>
          </p:cNvCxnSpPr>
          <p:nvPr/>
        </p:nvCxnSpPr>
        <p:spPr>
          <a:xfrm flipH="1" flipV="1">
            <a:off x="5886994" y="3509554"/>
            <a:ext cx="3466012" cy="1262743"/>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114D62F2-22A4-9568-2659-B5B7C2D80181}"/>
              </a:ext>
            </a:extLst>
          </p:cNvPr>
          <p:cNvCxnSpPr>
            <a:cxnSpLocks/>
          </p:cNvCxnSpPr>
          <p:nvPr/>
        </p:nvCxnSpPr>
        <p:spPr>
          <a:xfrm flipH="1">
            <a:off x="5042263" y="5404586"/>
            <a:ext cx="4310743" cy="10645"/>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7003014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ADAE243A-3AE3-49D0-AEF1-1280D7A022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80954" y="2597103"/>
            <a:ext cx="5421500" cy="372728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B0EFD2E1-B3DB-A686-AFC1-8A3C3C52CBD0}"/>
              </a:ext>
            </a:extLst>
          </p:cNvPr>
          <p:cNvSpPr>
            <a:spLocks noGrp="1"/>
          </p:cNvSpPr>
          <p:nvPr>
            <p:ph type="title"/>
          </p:nvPr>
        </p:nvSpPr>
        <p:spPr/>
        <p:txBody>
          <a:bodyPr/>
          <a:lstStyle/>
          <a:p>
            <a:r>
              <a:rPr lang="en-GB"/>
              <a:t>Hunks</a:t>
            </a:r>
          </a:p>
        </p:txBody>
      </p:sp>
      <p:sp>
        <p:nvSpPr>
          <p:cNvPr id="3" name="Content Placeholder 2">
            <a:extLst>
              <a:ext uri="{FF2B5EF4-FFF2-40B4-BE49-F238E27FC236}">
                <a16:creationId xmlns:a16="http://schemas.microsoft.com/office/drawing/2014/main" id="{D5BD5FDA-BA44-9ED2-3B2C-4510B9C3293E}"/>
              </a:ext>
            </a:extLst>
          </p:cNvPr>
          <p:cNvSpPr>
            <a:spLocks noGrp="1"/>
          </p:cNvSpPr>
          <p:nvPr>
            <p:ph sz="quarter" idx="13"/>
          </p:nvPr>
        </p:nvSpPr>
        <p:spPr>
          <a:xfrm>
            <a:off x="285749" y="1627188"/>
            <a:ext cx="11705359" cy="1262743"/>
          </a:xfrm>
        </p:spPr>
        <p:txBody>
          <a:bodyPr/>
          <a:lstStyle/>
          <a:p>
            <a:r>
              <a:rPr lang="en-GB"/>
              <a:t>One way that Git helps us do this is through ‘Hunks’</a:t>
            </a:r>
          </a:p>
          <a:p>
            <a:r>
              <a:rPr lang="en-GB"/>
              <a:t>If we just select certain parts or hunks, then we can break problems down into bits</a:t>
            </a:r>
          </a:p>
        </p:txBody>
      </p:sp>
      <p:sp>
        <p:nvSpPr>
          <p:cNvPr id="6" name="Title 1">
            <a:extLst>
              <a:ext uri="{FF2B5EF4-FFF2-40B4-BE49-F238E27FC236}">
                <a16:creationId xmlns:a16="http://schemas.microsoft.com/office/drawing/2014/main" id="{F2BD2E2E-E15D-B8A3-0384-2FEBD569B1BB}"/>
              </a:ext>
            </a:extLst>
          </p:cNvPr>
          <p:cNvSpPr txBox="1">
            <a:spLocks/>
          </p:cNvSpPr>
          <p:nvPr/>
        </p:nvSpPr>
        <p:spPr>
          <a:xfrm>
            <a:off x="9654135" y="4683816"/>
            <a:ext cx="1932759" cy="1331535"/>
          </a:xfrm>
          <a:prstGeom prst="rect">
            <a:avLst/>
          </a:prstGeom>
        </p:spPr>
        <p:txBody>
          <a:bodyPr vert="horz" lIns="91440" tIns="45720" rIns="91440" bIns="45720" rtlCol="0" anchor="t">
            <a:normAutofit lnSpcReduction="10000"/>
          </a:bodyPr>
          <a:lstStyle>
            <a:lvl1pPr algn="l" defTabSz="914400" rtl="0" eaLnBrk="1" latinLnBrk="0" hangingPunct="1">
              <a:lnSpc>
                <a:spcPct val="90000"/>
              </a:lnSpc>
              <a:spcBef>
                <a:spcPct val="0"/>
              </a:spcBef>
              <a:buNone/>
              <a:defRPr sz="2800" b="1" kern="1200">
                <a:solidFill>
                  <a:schemeClr val="accent1">
                    <a:lumMod val="50000"/>
                  </a:schemeClr>
                </a:solidFill>
                <a:latin typeface="Arial" panose="020B0604020202020204" pitchFamily="34" charset="0"/>
                <a:ea typeface="+mj-ea"/>
                <a:cs typeface="Arial" panose="020B0604020202020204" pitchFamily="34" charset="0"/>
              </a:defRPr>
            </a:lvl1pPr>
          </a:lstStyle>
          <a:p>
            <a:r>
              <a:rPr lang="en-GB" sz="1600" b="0" i="1"/>
              <a:t>We can stage and commit the rest of our hunks in a separate commit with a different commit message</a:t>
            </a:r>
          </a:p>
        </p:txBody>
      </p:sp>
      <p:cxnSp>
        <p:nvCxnSpPr>
          <p:cNvPr id="7" name="Straight Arrow Connector 6">
            <a:extLst>
              <a:ext uri="{FF2B5EF4-FFF2-40B4-BE49-F238E27FC236}">
                <a16:creationId xmlns:a16="http://schemas.microsoft.com/office/drawing/2014/main" id="{4E39CE76-55C5-469C-2E6E-AB66295BEE65}"/>
              </a:ext>
            </a:extLst>
          </p:cNvPr>
          <p:cNvCxnSpPr>
            <a:cxnSpLocks/>
          </p:cNvCxnSpPr>
          <p:nvPr/>
        </p:nvCxnSpPr>
        <p:spPr>
          <a:xfrm flipH="1" flipV="1">
            <a:off x="5886994" y="3796937"/>
            <a:ext cx="3466012" cy="97536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114D62F2-22A4-9568-2659-B5B7C2D80181}"/>
              </a:ext>
            </a:extLst>
          </p:cNvPr>
          <p:cNvCxnSpPr>
            <a:cxnSpLocks/>
          </p:cNvCxnSpPr>
          <p:nvPr/>
        </p:nvCxnSpPr>
        <p:spPr>
          <a:xfrm flipH="1" flipV="1">
            <a:off x="5164183" y="5033554"/>
            <a:ext cx="4188823" cy="371032"/>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646ACA7F-0EB1-F49C-2318-05EFE359473A}"/>
              </a:ext>
            </a:extLst>
          </p:cNvPr>
          <p:cNvCxnSpPr>
            <a:cxnSpLocks/>
          </p:cNvCxnSpPr>
          <p:nvPr/>
        </p:nvCxnSpPr>
        <p:spPr>
          <a:xfrm flipH="1" flipV="1">
            <a:off x="5886994" y="4188823"/>
            <a:ext cx="3466012" cy="714103"/>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6649087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FD2E1-B3DB-A686-AFC1-8A3C3C52CBD0}"/>
              </a:ext>
            </a:extLst>
          </p:cNvPr>
          <p:cNvSpPr>
            <a:spLocks noGrp="1"/>
          </p:cNvSpPr>
          <p:nvPr>
            <p:ph type="title"/>
          </p:nvPr>
        </p:nvSpPr>
        <p:spPr/>
        <p:txBody>
          <a:bodyPr/>
          <a:lstStyle/>
          <a:p>
            <a:r>
              <a:rPr lang="en-GB"/>
              <a:t>Branching</a:t>
            </a:r>
          </a:p>
        </p:txBody>
      </p:sp>
      <p:sp>
        <p:nvSpPr>
          <p:cNvPr id="3" name="Content Placeholder 2">
            <a:extLst>
              <a:ext uri="{FF2B5EF4-FFF2-40B4-BE49-F238E27FC236}">
                <a16:creationId xmlns:a16="http://schemas.microsoft.com/office/drawing/2014/main" id="{D5BD5FDA-BA44-9ED2-3B2C-4510B9C3293E}"/>
              </a:ext>
            </a:extLst>
          </p:cNvPr>
          <p:cNvSpPr>
            <a:spLocks noGrp="1"/>
          </p:cNvSpPr>
          <p:nvPr>
            <p:ph sz="quarter" idx="13"/>
          </p:nvPr>
        </p:nvSpPr>
        <p:spPr>
          <a:xfrm>
            <a:off x="285749" y="1627188"/>
            <a:ext cx="11705359" cy="5113246"/>
          </a:xfrm>
        </p:spPr>
        <p:txBody>
          <a:bodyPr/>
          <a:lstStyle/>
          <a:p>
            <a:r>
              <a:rPr lang="en-GB"/>
              <a:t>Up until this point we have been quite detailed about how to do things</a:t>
            </a:r>
          </a:p>
          <a:p>
            <a:r>
              <a:rPr lang="en-GB"/>
              <a:t>The content covering branching is going to be a little less hands on and will just aim to give you an idea of what you can do, and why it might be useful</a:t>
            </a:r>
          </a:p>
          <a:p>
            <a:r>
              <a:rPr lang="en-GB"/>
              <a:t>You can find detailed examples in our course</a:t>
            </a:r>
          </a:p>
        </p:txBody>
      </p:sp>
      <p:pic>
        <p:nvPicPr>
          <p:cNvPr id="17410" name="Picture 2" descr="How to Remove All the Git Branches Except the Master Locally">
            <a:extLst>
              <a:ext uri="{FF2B5EF4-FFF2-40B4-BE49-F238E27FC236}">
                <a16:creationId xmlns:a16="http://schemas.microsoft.com/office/drawing/2014/main" id="{669E556B-A9BC-F32C-6224-50F71F5952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55507" y="3429000"/>
            <a:ext cx="6080986" cy="319251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1091296-F4BB-3CDF-1D6A-EAC82BA0279A}"/>
              </a:ext>
            </a:extLst>
          </p:cNvPr>
          <p:cNvSpPr txBox="1"/>
          <p:nvPr/>
        </p:nvSpPr>
        <p:spPr>
          <a:xfrm>
            <a:off x="9563278" y="6486518"/>
            <a:ext cx="1008928" cy="253916"/>
          </a:xfrm>
          <a:prstGeom prst="rect">
            <a:avLst/>
          </a:prstGeom>
          <a:noFill/>
          <a:ln w="38100">
            <a:solidFill>
              <a:schemeClr val="accent1"/>
            </a:solidFill>
          </a:ln>
        </p:spPr>
        <p:txBody>
          <a:bodyPr wrap="square">
            <a:spAutoFit/>
          </a:bodyPr>
          <a:lstStyle/>
          <a:p>
            <a:r>
              <a:rPr lang="en-GB" sz="1050">
                <a:solidFill>
                  <a:schemeClr val="accent1">
                    <a:lumMod val="50000"/>
                  </a:schemeClr>
                </a:solidFill>
                <a:latin typeface="Arial" panose="020B0604020202020204" pitchFamily="34" charset="0"/>
                <a:cs typeface="Arial" panose="020B0604020202020204" pitchFamily="34" charset="0"/>
                <a:hlinkClick r:id="rId4">
                  <a:extLst>
                    <a:ext uri="{A12FA001-AC4F-418D-AE19-62706E023703}">
                      <ahyp:hlinkClr xmlns:ahyp="http://schemas.microsoft.com/office/drawing/2018/hyperlinkcolor" val="tx"/>
                    </a:ext>
                  </a:extLst>
                </a:hlinkClick>
              </a:rPr>
              <a:t>Milica’s Blog</a:t>
            </a:r>
            <a:endParaRPr lang="en-GB" sz="1050">
              <a:solidFill>
                <a:schemeClr val="accent1">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1922150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FD2E1-B3DB-A686-AFC1-8A3C3C52CBD0}"/>
              </a:ext>
            </a:extLst>
          </p:cNvPr>
          <p:cNvSpPr>
            <a:spLocks noGrp="1"/>
          </p:cNvSpPr>
          <p:nvPr>
            <p:ph type="title"/>
          </p:nvPr>
        </p:nvSpPr>
        <p:spPr/>
        <p:txBody>
          <a:bodyPr/>
          <a:lstStyle/>
          <a:p>
            <a:r>
              <a:rPr lang="en-GB"/>
              <a:t>Branching Strategies</a:t>
            </a:r>
          </a:p>
        </p:txBody>
      </p:sp>
      <p:sp>
        <p:nvSpPr>
          <p:cNvPr id="3" name="Content Placeholder 2">
            <a:extLst>
              <a:ext uri="{FF2B5EF4-FFF2-40B4-BE49-F238E27FC236}">
                <a16:creationId xmlns:a16="http://schemas.microsoft.com/office/drawing/2014/main" id="{D5BD5FDA-BA44-9ED2-3B2C-4510B9C3293E}"/>
              </a:ext>
            </a:extLst>
          </p:cNvPr>
          <p:cNvSpPr>
            <a:spLocks noGrp="1"/>
          </p:cNvSpPr>
          <p:nvPr>
            <p:ph sz="quarter" idx="13"/>
          </p:nvPr>
        </p:nvSpPr>
        <p:spPr>
          <a:xfrm>
            <a:off x="285749" y="1627188"/>
            <a:ext cx="11705359" cy="5113246"/>
          </a:xfrm>
        </p:spPr>
        <p:txBody>
          <a:bodyPr/>
          <a:lstStyle/>
          <a:p>
            <a:r>
              <a:rPr lang="en-GB"/>
              <a:t>There are lots of different approaches to how to do branching</a:t>
            </a:r>
          </a:p>
        </p:txBody>
      </p:sp>
    </p:spTree>
    <p:extLst>
      <p:ext uri="{BB962C8B-B14F-4D97-AF65-F5344CB8AC3E}">
        <p14:creationId xmlns:p14="http://schemas.microsoft.com/office/powerpoint/2010/main" val="81750752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FD2E1-B3DB-A686-AFC1-8A3C3C52CBD0}"/>
              </a:ext>
            </a:extLst>
          </p:cNvPr>
          <p:cNvSpPr>
            <a:spLocks noGrp="1"/>
          </p:cNvSpPr>
          <p:nvPr>
            <p:ph type="title"/>
          </p:nvPr>
        </p:nvSpPr>
        <p:spPr/>
        <p:txBody>
          <a:bodyPr/>
          <a:lstStyle/>
          <a:p>
            <a:r>
              <a:rPr lang="en-GB"/>
              <a:t>Branching Strategies</a:t>
            </a:r>
          </a:p>
        </p:txBody>
      </p:sp>
      <p:sp>
        <p:nvSpPr>
          <p:cNvPr id="3" name="Content Placeholder 2">
            <a:extLst>
              <a:ext uri="{FF2B5EF4-FFF2-40B4-BE49-F238E27FC236}">
                <a16:creationId xmlns:a16="http://schemas.microsoft.com/office/drawing/2014/main" id="{D5BD5FDA-BA44-9ED2-3B2C-4510B9C3293E}"/>
              </a:ext>
            </a:extLst>
          </p:cNvPr>
          <p:cNvSpPr>
            <a:spLocks noGrp="1"/>
          </p:cNvSpPr>
          <p:nvPr>
            <p:ph sz="quarter" idx="13"/>
          </p:nvPr>
        </p:nvSpPr>
        <p:spPr>
          <a:xfrm>
            <a:off x="285749" y="1627188"/>
            <a:ext cx="11705359" cy="5113246"/>
          </a:xfrm>
        </p:spPr>
        <p:txBody>
          <a:bodyPr/>
          <a:lstStyle/>
          <a:p>
            <a:r>
              <a:rPr lang="en-GB"/>
              <a:t>There are lots of different approaches to how to do branching</a:t>
            </a:r>
          </a:p>
          <a:p>
            <a:endParaRPr lang="en-GB"/>
          </a:p>
          <a:p>
            <a:r>
              <a:rPr lang="en-GB"/>
              <a:t>The most obvious one, which is generally fine for single user projects, is called “mainline integration”</a:t>
            </a:r>
          </a:p>
        </p:txBody>
      </p:sp>
      <p:pic>
        <p:nvPicPr>
          <p:cNvPr id="5" name="Picture 4">
            <a:extLst>
              <a:ext uri="{FF2B5EF4-FFF2-40B4-BE49-F238E27FC236}">
                <a16:creationId xmlns:a16="http://schemas.microsoft.com/office/drawing/2014/main" id="{04C630F0-1A0E-FEE7-9710-8A11324E99C0}"/>
              </a:ext>
            </a:extLst>
          </p:cNvPr>
          <p:cNvPicPr>
            <a:picLocks noChangeAspect="1"/>
          </p:cNvPicPr>
          <p:nvPr/>
        </p:nvPicPr>
        <p:blipFill>
          <a:blip r:embed="rId3"/>
          <a:stretch>
            <a:fillRect/>
          </a:stretch>
        </p:blipFill>
        <p:spPr>
          <a:xfrm>
            <a:off x="4423928" y="3504791"/>
            <a:ext cx="3429000" cy="2600325"/>
          </a:xfrm>
          <a:prstGeom prst="rect">
            <a:avLst/>
          </a:prstGeom>
        </p:spPr>
      </p:pic>
    </p:spTree>
    <p:extLst>
      <p:ext uri="{BB962C8B-B14F-4D97-AF65-F5344CB8AC3E}">
        <p14:creationId xmlns:p14="http://schemas.microsoft.com/office/powerpoint/2010/main" val="65377389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FD2E1-B3DB-A686-AFC1-8A3C3C52CBD0}"/>
              </a:ext>
            </a:extLst>
          </p:cNvPr>
          <p:cNvSpPr>
            <a:spLocks noGrp="1"/>
          </p:cNvSpPr>
          <p:nvPr>
            <p:ph type="title"/>
          </p:nvPr>
        </p:nvSpPr>
        <p:spPr/>
        <p:txBody>
          <a:bodyPr/>
          <a:lstStyle/>
          <a:p>
            <a:r>
              <a:rPr lang="en-GB"/>
              <a:t>Branching Strategies</a:t>
            </a:r>
          </a:p>
        </p:txBody>
      </p:sp>
      <p:sp>
        <p:nvSpPr>
          <p:cNvPr id="3" name="Content Placeholder 2">
            <a:extLst>
              <a:ext uri="{FF2B5EF4-FFF2-40B4-BE49-F238E27FC236}">
                <a16:creationId xmlns:a16="http://schemas.microsoft.com/office/drawing/2014/main" id="{D5BD5FDA-BA44-9ED2-3B2C-4510B9C3293E}"/>
              </a:ext>
            </a:extLst>
          </p:cNvPr>
          <p:cNvSpPr>
            <a:spLocks noGrp="1"/>
          </p:cNvSpPr>
          <p:nvPr>
            <p:ph sz="quarter" idx="13"/>
          </p:nvPr>
        </p:nvSpPr>
        <p:spPr>
          <a:xfrm>
            <a:off x="285749" y="1627188"/>
            <a:ext cx="11705359" cy="5113246"/>
          </a:xfrm>
        </p:spPr>
        <p:txBody>
          <a:bodyPr/>
          <a:lstStyle/>
          <a:p>
            <a:r>
              <a:rPr lang="en-GB"/>
              <a:t>A potentially better one is the GitHub Flow strategy</a:t>
            </a:r>
          </a:p>
          <a:p>
            <a:r>
              <a:rPr lang="en-GB"/>
              <a:t>Although a hybrid between the two sometimes becomes the case</a:t>
            </a:r>
          </a:p>
        </p:txBody>
      </p:sp>
      <p:pic>
        <p:nvPicPr>
          <p:cNvPr id="6" name="Picture 5">
            <a:extLst>
              <a:ext uri="{FF2B5EF4-FFF2-40B4-BE49-F238E27FC236}">
                <a16:creationId xmlns:a16="http://schemas.microsoft.com/office/drawing/2014/main" id="{0FE68E8B-9C33-13E1-BC2D-53F3D8238E44}"/>
              </a:ext>
            </a:extLst>
          </p:cNvPr>
          <p:cNvPicPr>
            <a:picLocks noChangeAspect="1"/>
          </p:cNvPicPr>
          <p:nvPr/>
        </p:nvPicPr>
        <p:blipFill>
          <a:blip r:embed="rId3"/>
          <a:stretch>
            <a:fillRect/>
          </a:stretch>
        </p:blipFill>
        <p:spPr>
          <a:xfrm>
            <a:off x="3968910" y="2699655"/>
            <a:ext cx="4254180" cy="3742509"/>
          </a:xfrm>
          <a:prstGeom prst="rect">
            <a:avLst/>
          </a:prstGeom>
        </p:spPr>
      </p:pic>
    </p:spTree>
    <p:extLst>
      <p:ext uri="{BB962C8B-B14F-4D97-AF65-F5344CB8AC3E}">
        <p14:creationId xmlns:p14="http://schemas.microsoft.com/office/powerpoint/2010/main" val="38523224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FD2E1-B3DB-A686-AFC1-8A3C3C52CBD0}"/>
              </a:ext>
            </a:extLst>
          </p:cNvPr>
          <p:cNvSpPr>
            <a:spLocks noGrp="1"/>
          </p:cNvSpPr>
          <p:nvPr>
            <p:ph type="title"/>
          </p:nvPr>
        </p:nvSpPr>
        <p:spPr/>
        <p:txBody>
          <a:bodyPr/>
          <a:lstStyle/>
          <a:p>
            <a:r>
              <a:rPr lang="en-GB"/>
              <a:t>Installing Git</a:t>
            </a:r>
          </a:p>
        </p:txBody>
      </p:sp>
      <p:sp>
        <p:nvSpPr>
          <p:cNvPr id="3" name="Content Placeholder 2">
            <a:extLst>
              <a:ext uri="{FF2B5EF4-FFF2-40B4-BE49-F238E27FC236}">
                <a16:creationId xmlns:a16="http://schemas.microsoft.com/office/drawing/2014/main" id="{2C6B92F1-7C4E-5F90-E0D3-8906B67B25A9}"/>
              </a:ext>
            </a:extLst>
          </p:cNvPr>
          <p:cNvSpPr>
            <a:spLocks noGrp="1"/>
          </p:cNvSpPr>
          <p:nvPr>
            <p:ph sz="quarter" idx="13"/>
          </p:nvPr>
        </p:nvSpPr>
        <p:spPr>
          <a:xfrm>
            <a:off x="285749" y="1627188"/>
            <a:ext cx="11705359" cy="4606925"/>
          </a:xfrm>
        </p:spPr>
        <p:txBody>
          <a:bodyPr/>
          <a:lstStyle/>
          <a:p>
            <a:r>
              <a:rPr lang="en-GB"/>
              <a:t>Git is primarily a developer tool, so it can be a little hard to install for some of us</a:t>
            </a:r>
          </a:p>
          <a:p>
            <a:r>
              <a:rPr lang="en-GB"/>
              <a:t>Git is a command-line program, but you can install a graphical user interface (GUI) such as GitHub</a:t>
            </a:r>
          </a:p>
          <a:p>
            <a:r>
              <a:rPr lang="en-GB"/>
              <a:t>For this presentation, we will focus on using Git through GitHub Desktop</a:t>
            </a:r>
          </a:p>
          <a:p>
            <a:r>
              <a:rPr lang="en-GB"/>
              <a:t>Our course is designed for you to learn via either command-line or GitHub Desktop</a:t>
            </a:r>
          </a:p>
          <a:p>
            <a:pPr lvl="1"/>
            <a:r>
              <a:rPr lang="en-GB"/>
              <a:t>Just click the tab!</a:t>
            </a:r>
          </a:p>
        </p:txBody>
      </p:sp>
      <p:pic>
        <p:nvPicPr>
          <p:cNvPr id="5" name="Picture 4">
            <a:extLst>
              <a:ext uri="{FF2B5EF4-FFF2-40B4-BE49-F238E27FC236}">
                <a16:creationId xmlns:a16="http://schemas.microsoft.com/office/drawing/2014/main" id="{ACAA761A-14EC-67F7-09C6-C0D381F18A13}"/>
              </a:ext>
            </a:extLst>
          </p:cNvPr>
          <p:cNvPicPr>
            <a:picLocks noChangeAspect="1"/>
          </p:cNvPicPr>
          <p:nvPr/>
        </p:nvPicPr>
        <p:blipFill>
          <a:blip r:embed="rId2"/>
          <a:stretch>
            <a:fillRect/>
          </a:stretch>
        </p:blipFill>
        <p:spPr>
          <a:xfrm>
            <a:off x="1930186" y="4393887"/>
            <a:ext cx="8331628" cy="1930499"/>
          </a:xfrm>
          <a:prstGeom prst="rect">
            <a:avLst/>
          </a:prstGeom>
        </p:spPr>
      </p:pic>
      <p:cxnSp>
        <p:nvCxnSpPr>
          <p:cNvPr id="7" name="Straight Arrow Connector 6">
            <a:extLst>
              <a:ext uri="{FF2B5EF4-FFF2-40B4-BE49-F238E27FC236}">
                <a16:creationId xmlns:a16="http://schemas.microsoft.com/office/drawing/2014/main" id="{23F72478-6063-5EA4-5FF9-AF5DA04E7467}"/>
              </a:ext>
            </a:extLst>
          </p:cNvPr>
          <p:cNvCxnSpPr>
            <a:cxnSpLocks/>
          </p:cNvCxnSpPr>
          <p:nvPr/>
        </p:nvCxnSpPr>
        <p:spPr>
          <a:xfrm>
            <a:off x="3920836" y="3997036"/>
            <a:ext cx="3435928" cy="45720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8270905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FD2E1-B3DB-A686-AFC1-8A3C3C52CBD0}"/>
              </a:ext>
            </a:extLst>
          </p:cNvPr>
          <p:cNvSpPr>
            <a:spLocks noGrp="1"/>
          </p:cNvSpPr>
          <p:nvPr>
            <p:ph type="title"/>
          </p:nvPr>
        </p:nvSpPr>
        <p:spPr/>
        <p:txBody>
          <a:bodyPr/>
          <a:lstStyle/>
          <a:p>
            <a:r>
              <a:rPr lang="en-GB"/>
              <a:t>Branching Strategies</a:t>
            </a:r>
          </a:p>
        </p:txBody>
      </p:sp>
      <p:sp>
        <p:nvSpPr>
          <p:cNvPr id="3" name="Content Placeholder 2">
            <a:extLst>
              <a:ext uri="{FF2B5EF4-FFF2-40B4-BE49-F238E27FC236}">
                <a16:creationId xmlns:a16="http://schemas.microsoft.com/office/drawing/2014/main" id="{D5BD5FDA-BA44-9ED2-3B2C-4510B9C3293E}"/>
              </a:ext>
            </a:extLst>
          </p:cNvPr>
          <p:cNvSpPr>
            <a:spLocks noGrp="1"/>
          </p:cNvSpPr>
          <p:nvPr>
            <p:ph sz="quarter" idx="13"/>
          </p:nvPr>
        </p:nvSpPr>
        <p:spPr>
          <a:xfrm>
            <a:off x="285749" y="1627188"/>
            <a:ext cx="8331514" cy="5113246"/>
          </a:xfrm>
        </p:spPr>
        <p:txBody>
          <a:bodyPr/>
          <a:lstStyle/>
          <a:p>
            <a:r>
              <a:rPr lang="en-GB"/>
              <a:t>We use GitHub Flow to allow multiple people work on our project simultaneously</a:t>
            </a:r>
          </a:p>
          <a:p>
            <a:r>
              <a:rPr lang="en-GB"/>
              <a:t>We also used it so we could keep working on new things while someone else found time to review</a:t>
            </a:r>
          </a:p>
          <a:p>
            <a:endParaRPr lang="en-GB"/>
          </a:p>
          <a:p>
            <a:pPr marL="0" indent="0">
              <a:buNone/>
            </a:pPr>
            <a:r>
              <a:rPr lang="en-GB" b="1" u="sng"/>
              <a:t>Example</a:t>
            </a:r>
          </a:p>
          <a:p>
            <a:r>
              <a:rPr lang="en-GB" sz="2000"/>
              <a:t>Vinny drafts Unit 2 and asks Craig for a review</a:t>
            </a:r>
          </a:p>
          <a:p>
            <a:r>
              <a:rPr lang="en-GB" sz="2000"/>
              <a:t>Craig is busy, Vinny wants to carry on working</a:t>
            </a:r>
          </a:p>
          <a:p>
            <a:r>
              <a:rPr lang="en-GB" sz="2000"/>
              <a:t>Vinny opens another branch and begins working on Unit 3</a:t>
            </a:r>
          </a:p>
          <a:p>
            <a:r>
              <a:rPr lang="en-GB" sz="2000"/>
              <a:t>Craig reviews Unit 2 and Vinny switches back and merges the unit 2 branch (usually the drafter is the one who approves the merge)</a:t>
            </a:r>
          </a:p>
          <a:p>
            <a:r>
              <a:rPr lang="en-GB" sz="2000"/>
              <a:t>The draft Unit 3 features do not get merged without yet being reviewed. Vinny can go back to working on them</a:t>
            </a:r>
          </a:p>
        </p:txBody>
      </p:sp>
      <p:pic>
        <p:nvPicPr>
          <p:cNvPr id="6" name="Picture 5">
            <a:extLst>
              <a:ext uri="{FF2B5EF4-FFF2-40B4-BE49-F238E27FC236}">
                <a16:creationId xmlns:a16="http://schemas.microsoft.com/office/drawing/2014/main" id="{0FE68E8B-9C33-13E1-BC2D-53F3D8238E44}"/>
              </a:ext>
            </a:extLst>
          </p:cNvPr>
          <p:cNvPicPr>
            <a:picLocks noChangeAspect="1"/>
          </p:cNvPicPr>
          <p:nvPr/>
        </p:nvPicPr>
        <p:blipFill rotWithShape="1">
          <a:blip r:embed="rId3"/>
          <a:srcRect l="10543" r="10150"/>
          <a:stretch/>
        </p:blipFill>
        <p:spPr>
          <a:xfrm>
            <a:off x="8617263" y="1881049"/>
            <a:ext cx="3373845" cy="3742509"/>
          </a:xfrm>
          <a:prstGeom prst="rect">
            <a:avLst/>
          </a:prstGeom>
        </p:spPr>
      </p:pic>
    </p:spTree>
    <p:extLst>
      <p:ext uri="{BB962C8B-B14F-4D97-AF65-F5344CB8AC3E}">
        <p14:creationId xmlns:p14="http://schemas.microsoft.com/office/powerpoint/2010/main" val="401063304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FD2E1-B3DB-A686-AFC1-8A3C3C52CBD0}"/>
              </a:ext>
            </a:extLst>
          </p:cNvPr>
          <p:cNvSpPr>
            <a:spLocks noGrp="1"/>
          </p:cNvSpPr>
          <p:nvPr>
            <p:ph type="title"/>
          </p:nvPr>
        </p:nvSpPr>
        <p:spPr/>
        <p:txBody>
          <a:bodyPr/>
          <a:lstStyle/>
          <a:p>
            <a:r>
              <a:rPr lang="en-GB"/>
              <a:t>Branching</a:t>
            </a:r>
          </a:p>
        </p:txBody>
      </p:sp>
      <p:sp>
        <p:nvSpPr>
          <p:cNvPr id="3" name="Content Placeholder 2">
            <a:extLst>
              <a:ext uri="{FF2B5EF4-FFF2-40B4-BE49-F238E27FC236}">
                <a16:creationId xmlns:a16="http://schemas.microsoft.com/office/drawing/2014/main" id="{D5BD5FDA-BA44-9ED2-3B2C-4510B9C3293E}"/>
              </a:ext>
            </a:extLst>
          </p:cNvPr>
          <p:cNvSpPr>
            <a:spLocks noGrp="1"/>
          </p:cNvSpPr>
          <p:nvPr>
            <p:ph sz="quarter" idx="13"/>
          </p:nvPr>
        </p:nvSpPr>
        <p:spPr>
          <a:xfrm>
            <a:off x="285749" y="1627188"/>
            <a:ext cx="11705359" cy="5113246"/>
          </a:xfrm>
        </p:spPr>
        <p:txBody>
          <a:bodyPr/>
          <a:lstStyle/>
          <a:p>
            <a:r>
              <a:rPr lang="en-GB"/>
              <a:t>Let’s start a (relatively) simple example by creating a new repo</a:t>
            </a:r>
          </a:p>
          <a:p>
            <a:r>
              <a:rPr lang="en-GB"/>
              <a:t>We begin with a single commit with the following content</a:t>
            </a:r>
          </a:p>
          <a:p>
            <a:endParaRPr lang="en-GB"/>
          </a:p>
          <a:p>
            <a:endParaRPr lang="en-GB"/>
          </a:p>
          <a:p>
            <a:endParaRPr lang="en-GB"/>
          </a:p>
          <a:p>
            <a:endParaRPr lang="en-GB"/>
          </a:p>
          <a:p>
            <a:r>
              <a:rPr lang="en-GB"/>
              <a:t>We get the following Gitgraph</a:t>
            </a:r>
          </a:p>
        </p:txBody>
      </p:sp>
      <p:pic>
        <p:nvPicPr>
          <p:cNvPr id="5" name="Picture 4">
            <a:extLst>
              <a:ext uri="{FF2B5EF4-FFF2-40B4-BE49-F238E27FC236}">
                <a16:creationId xmlns:a16="http://schemas.microsoft.com/office/drawing/2014/main" id="{B1B75701-1689-10CA-5526-C86E6770FC9A}"/>
              </a:ext>
            </a:extLst>
          </p:cNvPr>
          <p:cNvPicPr>
            <a:picLocks noChangeAspect="1"/>
          </p:cNvPicPr>
          <p:nvPr/>
        </p:nvPicPr>
        <p:blipFill>
          <a:blip r:embed="rId3"/>
          <a:stretch>
            <a:fillRect/>
          </a:stretch>
        </p:blipFill>
        <p:spPr>
          <a:xfrm>
            <a:off x="4062411" y="4993708"/>
            <a:ext cx="4067175" cy="1438275"/>
          </a:xfrm>
          <a:prstGeom prst="rect">
            <a:avLst/>
          </a:prstGeom>
        </p:spPr>
      </p:pic>
      <p:pic>
        <p:nvPicPr>
          <p:cNvPr id="8" name="Picture 7">
            <a:extLst>
              <a:ext uri="{FF2B5EF4-FFF2-40B4-BE49-F238E27FC236}">
                <a16:creationId xmlns:a16="http://schemas.microsoft.com/office/drawing/2014/main" id="{C51281AC-74B8-EEDB-7F1C-308A276DD8CD}"/>
              </a:ext>
            </a:extLst>
          </p:cNvPr>
          <p:cNvPicPr>
            <a:picLocks noChangeAspect="1"/>
          </p:cNvPicPr>
          <p:nvPr/>
        </p:nvPicPr>
        <p:blipFill>
          <a:blip r:embed="rId4"/>
          <a:stretch>
            <a:fillRect/>
          </a:stretch>
        </p:blipFill>
        <p:spPr>
          <a:xfrm>
            <a:off x="4891087" y="2662237"/>
            <a:ext cx="2409825" cy="1533525"/>
          </a:xfrm>
          <a:prstGeom prst="rect">
            <a:avLst/>
          </a:prstGeom>
        </p:spPr>
      </p:pic>
    </p:spTree>
    <p:extLst>
      <p:ext uri="{BB962C8B-B14F-4D97-AF65-F5344CB8AC3E}">
        <p14:creationId xmlns:p14="http://schemas.microsoft.com/office/powerpoint/2010/main" val="146002500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FD2E1-B3DB-A686-AFC1-8A3C3C52CBD0}"/>
              </a:ext>
            </a:extLst>
          </p:cNvPr>
          <p:cNvSpPr>
            <a:spLocks noGrp="1"/>
          </p:cNvSpPr>
          <p:nvPr>
            <p:ph type="title"/>
          </p:nvPr>
        </p:nvSpPr>
        <p:spPr/>
        <p:txBody>
          <a:bodyPr/>
          <a:lstStyle/>
          <a:p>
            <a:r>
              <a:rPr lang="en-GB"/>
              <a:t>Branching</a:t>
            </a:r>
          </a:p>
        </p:txBody>
      </p:sp>
      <p:sp>
        <p:nvSpPr>
          <p:cNvPr id="3" name="Content Placeholder 2">
            <a:extLst>
              <a:ext uri="{FF2B5EF4-FFF2-40B4-BE49-F238E27FC236}">
                <a16:creationId xmlns:a16="http://schemas.microsoft.com/office/drawing/2014/main" id="{D5BD5FDA-BA44-9ED2-3B2C-4510B9C3293E}"/>
              </a:ext>
            </a:extLst>
          </p:cNvPr>
          <p:cNvSpPr>
            <a:spLocks noGrp="1"/>
          </p:cNvSpPr>
          <p:nvPr>
            <p:ph sz="quarter" idx="13"/>
          </p:nvPr>
        </p:nvSpPr>
        <p:spPr>
          <a:xfrm>
            <a:off x="285749" y="1627188"/>
            <a:ext cx="11705359" cy="5113246"/>
          </a:xfrm>
        </p:spPr>
        <p:txBody>
          <a:bodyPr/>
          <a:lstStyle/>
          <a:p>
            <a:r>
              <a:rPr lang="en-GB"/>
              <a:t>We then decide we want to add an explanation mark, so we create a new branch to make the change – Yes,  this is complete and utter overkill for this example</a:t>
            </a:r>
          </a:p>
          <a:p>
            <a:r>
              <a:rPr lang="en-GB"/>
              <a:t>You do this be going to the main menu and selecting Branch &gt; New Branch</a:t>
            </a:r>
          </a:p>
        </p:txBody>
      </p:sp>
    </p:spTree>
    <p:extLst>
      <p:ext uri="{BB962C8B-B14F-4D97-AF65-F5344CB8AC3E}">
        <p14:creationId xmlns:p14="http://schemas.microsoft.com/office/powerpoint/2010/main" val="285965587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FD2E1-B3DB-A686-AFC1-8A3C3C52CBD0}"/>
              </a:ext>
            </a:extLst>
          </p:cNvPr>
          <p:cNvSpPr>
            <a:spLocks noGrp="1"/>
          </p:cNvSpPr>
          <p:nvPr>
            <p:ph type="title"/>
          </p:nvPr>
        </p:nvSpPr>
        <p:spPr/>
        <p:txBody>
          <a:bodyPr/>
          <a:lstStyle/>
          <a:p>
            <a:r>
              <a:rPr lang="en-GB"/>
              <a:t>Branching</a:t>
            </a:r>
          </a:p>
        </p:txBody>
      </p:sp>
      <p:sp>
        <p:nvSpPr>
          <p:cNvPr id="3" name="Content Placeholder 2">
            <a:extLst>
              <a:ext uri="{FF2B5EF4-FFF2-40B4-BE49-F238E27FC236}">
                <a16:creationId xmlns:a16="http://schemas.microsoft.com/office/drawing/2014/main" id="{D5BD5FDA-BA44-9ED2-3B2C-4510B9C3293E}"/>
              </a:ext>
            </a:extLst>
          </p:cNvPr>
          <p:cNvSpPr>
            <a:spLocks noGrp="1"/>
          </p:cNvSpPr>
          <p:nvPr>
            <p:ph sz="quarter" idx="13"/>
          </p:nvPr>
        </p:nvSpPr>
        <p:spPr>
          <a:xfrm>
            <a:off x="285749" y="1627188"/>
            <a:ext cx="11705359" cy="5113246"/>
          </a:xfrm>
        </p:spPr>
        <p:txBody>
          <a:bodyPr/>
          <a:lstStyle/>
          <a:p>
            <a:r>
              <a:rPr lang="en-GB"/>
              <a:t>We then decide we want to add an explanation mark, so we create a new branch to make the change – Yes,  this is complete and utter overkill for this example</a:t>
            </a:r>
          </a:p>
        </p:txBody>
      </p:sp>
      <p:pic>
        <p:nvPicPr>
          <p:cNvPr id="6" name="Picture 2">
            <a:extLst>
              <a:ext uri="{FF2B5EF4-FFF2-40B4-BE49-F238E27FC236}">
                <a16:creationId xmlns:a16="http://schemas.microsoft.com/office/drawing/2014/main" id="{4E7A72FE-1645-F6B3-9F9A-938B801B0C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80954" y="2597103"/>
            <a:ext cx="5421500" cy="37272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689553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FD2E1-B3DB-A686-AFC1-8A3C3C52CBD0}"/>
              </a:ext>
            </a:extLst>
          </p:cNvPr>
          <p:cNvSpPr>
            <a:spLocks noGrp="1"/>
          </p:cNvSpPr>
          <p:nvPr>
            <p:ph type="title"/>
          </p:nvPr>
        </p:nvSpPr>
        <p:spPr/>
        <p:txBody>
          <a:bodyPr/>
          <a:lstStyle/>
          <a:p>
            <a:r>
              <a:rPr lang="en-GB"/>
              <a:t>Branching</a:t>
            </a:r>
          </a:p>
        </p:txBody>
      </p:sp>
      <p:sp>
        <p:nvSpPr>
          <p:cNvPr id="3" name="Content Placeholder 2">
            <a:extLst>
              <a:ext uri="{FF2B5EF4-FFF2-40B4-BE49-F238E27FC236}">
                <a16:creationId xmlns:a16="http://schemas.microsoft.com/office/drawing/2014/main" id="{D5BD5FDA-BA44-9ED2-3B2C-4510B9C3293E}"/>
              </a:ext>
            </a:extLst>
          </p:cNvPr>
          <p:cNvSpPr>
            <a:spLocks noGrp="1"/>
          </p:cNvSpPr>
          <p:nvPr>
            <p:ph sz="quarter" idx="13"/>
          </p:nvPr>
        </p:nvSpPr>
        <p:spPr>
          <a:xfrm>
            <a:off x="285749" y="1627188"/>
            <a:ext cx="11705359" cy="5113246"/>
          </a:xfrm>
        </p:spPr>
        <p:txBody>
          <a:bodyPr/>
          <a:lstStyle/>
          <a:p>
            <a:r>
              <a:rPr lang="en-GB"/>
              <a:t>We then make our changes and commit</a:t>
            </a:r>
          </a:p>
        </p:txBody>
      </p:sp>
      <p:pic>
        <p:nvPicPr>
          <p:cNvPr id="4" name="Picture 2">
            <a:extLst>
              <a:ext uri="{FF2B5EF4-FFF2-40B4-BE49-F238E27FC236}">
                <a16:creationId xmlns:a16="http://schemas.microsoft.com/office/drawing/2014/main" id="{ACC17A81-1539-BA41-1B49-27A0794C79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80954" y="2597103"/>
            <a:ext cx="5421499" cy="372728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45D2E9E8-7CA3-615A-8A8B-80DB7E121A42}"/>
              </a:ext>
            </a:extLst>
          </p:cNvPr>
          <p:cNvPicPr>
            <a:picLocks noChangeAspect="1"/>
          </p:cNvPicPr>
          <p:nvPr/>
        </p:nvPicPr>
        <p:blipFill>
          <a:blip r:embed="rId4"/>
          <a:stretch>
            <a:fillRect/>
          </a:stretch>
        </p:blipFill>
        <p:spPr>
          <a:xfrm>
            <a:off x="7245939" y="748507"/>
            <a:ext cx="2733675" cy="1552575"/>
          </a:xfrm>
          <a:prstGeom prst="rect">
            <a:avLst/>
          </a:prstGeom>
        </p:spPr>
      </p:pic>
    </p:spTree>
    <p:extLst>
      <p:ext uri="{BB962C8B-B14F-4D97-AF65-F5344CB8AC3E}">
        <p14:creationId xmlns:p14="http://schemas.microsoft.com/office/powerpoint/2010/main" val="192277549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FD2E1-B3DB-A686-AFC1-8A3C3C52CBD0}"/>
              </a:ext>
            </a:extLst>
          </p:cNvPr>
          <p:cNvSpPr>
            <a:spLocks noGrp="1"/>
          </p:cNvSpPr>
          <p:nvPr>
            <p:ph type="title"/>
          </p:nvPr>
        </p:nvSpPr>
        <p:spPr/>
        <p:txBody>
          <a:bodyPr/>
          <a:lstStyle/>
          <a:p>
            <a:r>
              <a:rPr lang="en-GB"/>
              <a:t>Branching</a:t>
            </a:r>
          </a:p>
        </p:txBody>
      </p:sp>
      <p:sp>
        <p:nvSpPr>
          <p:cNvPr id="3" name="Content Placeholder 2">
            <a:extLst>
              <a:ext uri="{FF2B5EF4-FFF2-40B4-BE49-F238E27FC236}">
                <a16:creationId xmlns:a16="http://schemas.microsoft.com/office/drawing/2014/main" id="{D5BD5FDA-BA44-9ED2-3B2C-4510B9C3293E}"/>
              </a:ext>
            </a:extLst>
          </p:cNvPr>
          <p:cNvSpPr>
            <a:spLocks noGrp="1"/>
          </p:cNvSpPr>
          <p:nvPr>
            <p:ph sz="quarter" idx="13"/>
          </p:nvPr>
        </p:nvSpPr>
        <p:spPr>
          <a:xfrm>
            <a:off x="285749" y="1627188"/>
            <a:ext cx="11705359" cy="5113246"/>
          </a:xfrm>
        </p:spPr>
        <p:txBody>
          <a:bodyPr/>
          <a:lstStyle/>
          <a:p>
            <a:r>
              <a:rPr lang="en-GB"/>
              <a:t>We then make our changes and commit</a:t>
            </a:r>
          </a:p>
          <a:p>
            <a:r>
              <a:rPr lang="en-GB"/>
              <a:t>Giving us our updated Gitgraph</a:t>
            </a:r>
          </a:p>
        </p:txBody>
      </p:sp>
      <p:pic>
        <p:nvPicPr>
          <p:cNvPr id="6" name="Picture 5">
            <a:extLst>
              <a:ext uri="{FF2B5EF4-FFF2-40B4-BE49-F238E27FC236}">
                <a16:creationId xmlns:a16="http://schemas.microsoft.com/office/drawing/2014/main" id="{8CD8C945-E472-67AF-D5A9-A132C3250B63}"/>
              </a:ext>
            </a:extLst>
          </p:cNvPr>
          <p:cNvPicPr>
            <a:picLocks noChangeAspect="1"/>
          </p:cNvPicPr>
          <p:nvPr/>
        </p:nvPicPr>
        <p:blipFill>
          <a:blip r:embed="rId3"/>
          <a:stretch>
            <a:fillRect/>
          </a:stretch>
        </p:blipFill>
        <p:spPr>
          <a:xfrm>
            <a:off x="3681412" y="3815987"/>
            <a:ext cx="4829175" cy="1333500"/>
          </a:xfrm>
          <a:prstGeom prst="rect">
            <a:avLst/>
          </a:prstGeom>
        </p:spPr>
      </p:pic>
    </p:spTree>
    <p:extLst>
      <p:ext uri="{BB962C8B-B14F-4D97-AF65-F5344CB8AC3E}">
        <p14:creationId xmlns:p14="http://schemas.microsoft.com/office/powerpoint/2010/main" val="352678424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FD2E1-B3DB-A686-AFC1-8A3C3C52CBD0}"/>
              </a:ext>
            </a:extLst>
          </p:cNvPr>
          <p:cNvSpPr>
            <a:spLocks noGrp="1"/>
          </p:cNvSpPr>
          <p:nvPr>
            <p:ph type="title"/>
          </p:nvPr>
        </p:nvSpPr>
        <p:spPr/>
        <p:txBody>
          <a:bodyPr/>
          <a:lstStyle/>
          <a:p>
            <a:r>
              <a:rPr lang="en-GB"/>
              <a:t>Branching</a:t>
            </a:r>
          </a:p>
        </p:txBody>
      </p:sp>
      <p:sp>
        <p:nvSpPr>
          <p:cNvPr id="3" name="Content Placeholder 2">
            <a:extLst>
              <a:ext uri="{FF2B5EF4-FFF2-40B4-BE49-F238E27FC236}">
                <a16:creationId xmlns:a16="http://schemas.microsoft.com/office/drawing/2014/main" id="{D5BD5FDA-BA44-9ED2-3B2C-4510B9C3293E}"/>
              </a:ext>
            </a:extLst>
          </p:cNvPr>
          <p:cNvSpPr>
            <a:spLocks noGrp="1"/>
          </p:cNvSpPr>
          <p:nvPr>
            <p:ph sz="quarter" idx="13"/>
          </p:nvPr>
        </p:nvSpPr>
        <p:spPr>
          <a:xfrm>
            <a:off x="285749" y="1627188"/>
            <a:ext cx="11705359" cy="5113246"/>
          </a:xfrm>
        </p:spPr>
        <p:txBody>
          <a:bodyPr/>
          <a:lstStyle/>
          <a:p>
            <a:r>
              <a:rPr lang="en-GB"/>
              <a:t>We then make our changes and commit</a:t>
            </a:r>
          </a:p>
          <a:p>
            <a:r>
              <a:rPr lang="en-GB"/>
              <a:t>Giving us our updated Gitgraph</a:t>
            </a:r>
          </a:p>
        </p:txBody>
      </p:sp>
      <p:pic>
        <p:nvPicPr>
          <p:cNvPr id="6" name="Picture 5">
            <a:extLst>
              <a:ext uri="{FF2B5EF4-FFF2-40B4-BE49-F238E27FC236}">
                <a16:creationId xmlns:a16="http://schemas.microsoft.com/office/drawing/2014/main" id="{8CD8C945-E472-67AF-D5A9-A132C3250B63}"/>
              </a:ext>
            </a:extLst>
          </p:cNvPr>
          <p:cNvPicPr>
            <a:picLocks noChangeAspect="1"/>
          </p:cNvPicPr>
          <p:nvPr/>
        </p:nvPicPr>
        <p:blipFill>
          <a:blip r:embed="rId3"/>
          <a:stretch>
            <a:fillRect/>
          </a:stretch>
        </p:blipFill>
        <p:spPr>
          <a:xfrm>
            <a:off x="3681412" y="3815987"/>
            <a:ext cx="4829175" cy="1333500"/>
          </a:xfrm>
          <a:prstGeom prst="rect">
            <a:avLst/>
          </a:prstGeom>
        </p:spPr>
      </p:pic>
      <p:sp>
        <p:nvSpPr>
          <p:cNvPr id="4" name="Title 1">
            <a:extLst>
              <a:ext uri="{FF2B5EF4-FFF2-40B4-BE49-F238E27FC236}">
                <a16:creationId xmlns:a16="http://schemas.microsoft.com/office/drawing/2014/main" id="{C11024D8-BBA4-8889-6DF3-66CB62E784FB}"/>
              </a:ext>
            </a:extLst>
          </p:cNvPr>
          <p:cNvSpPr txBox="1">
            <a:spLocks/>
          </p:cNvSpPr>
          <p:nvPr/>
        </p:nvSpPr>
        <p:spPr>
          <a:xfrm>
            <a:off x="8318088" y="2599946"/>
            <a:ext cx="1932759" cy="133153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2800" b="1" kern="1200">
                <a:solidFill>
                  <a:schemeClr val="accent1">
                    <a:lumMod val="50000"/>
                  </a:schemeClr>
                </a:solidFill>
                <a:latin typeface="Arial" panose="020B0604020202020204" pitchFamily="34" charset="0"/>
                <a:ea typeface="+mj-ea"/>
                <a:cs typeface="Arial" panose="020B0604020202020204" pitchFamily="34" charset="0"/>
              </a:defRPr>
            </a:lvl1pPr>
          </a:lstStyle>
          <a:p>
            <a:r>
              <a:rPr lang="en-GB" sz="1600" b="0" i="1"/>
              <a:t>Note we now have a new branch</a:t>
            </a:r>
          </a:p>
        </p:txBody>
      </p:sp>
      <p:cxnSp>
        <p:nvCxnSpPr>
          <p:cNvPr id="5" name="Straight Arrow Connector 4">
            <a:extLst>
              <a:ext uri="{FF2B5EF4-FFF2-40B4-BE49-F238E27FC236}">
                <a16:creationId xmlns:a16="http://schemas.microsoft.com/office/drawing/2014/main" id="{52961D7E-473E-A55A-9196-BC2AE1141969}"/>
              </a:ext>
            </a:extLst>
          </p:cNvPr>
          <p:cNvCxnSpPr>
            <a:cxnSpLocks/>
          </p:cNvCxnSpPr>
          <p:nvPr/>
        </p:nvCxnSpPr>
        <p:spPr>
          <a:xfrm flipH="1">
            <a:off x="5608320" y="3265714"/>
            <a:ext cx="2516777" cy="644435"/>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2921465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FD2E1-B3DB-A686-AFC1-8A3C3C52CBD0}"/>
              </a:ext>
            </a:extLst>
          </p:cNvPr>
          <p:cNvSpPr>
            <a:spLocks noGrp="1"/>
          </p:cNvSpPr>
          <p:nvPr>
            <p:ph type="title"/>
          </p:nvPr>
        </p:nvSpPr>
        <p:spPr/>
        <p:txBody>
          <a:bodyPr/>
          <a:lstStyle/>
          <a:p>
            <a:r>
              <a:rPr lang="en-GB"/>
              <a:t>Branching</a:t>
            </a:r>
          </a:p>
        </p:txBody>
      </p:sp>
      <p:sp>
        <p:nvSpPr>
          <p:cNvPr id="3" name="Content Placeholder 2">
            <a:extLst>
              <a:ext uri="{FF2B5EF4-FFF2-40B4-BE49-F238E27FC236}">
                <a16:creationId xmlns:a16="http://schemas.microsoft.com/office/drawing/2014/main" id="{D5BD5FDA-BA44-9ED2-3B2C-4510B9C3293E}"/>
              </a:ext>
            </a:extLst>
          </p:cNvPr>
          <p:cNvSpPr>
            <a:spLocks noGrp="1"/>
          </p:cNvSpPr>
          <p:nvPr>
            <p:ph sz="quarter" idx="13"/>
          </p:nvPr>
        </p:nvSpPr>
        <p:spPr>
          <a:xfrm>
            <a:off x="285749" y="1627188"/>
            <a:ext cx="11705359" cy="5113246"/>
          </a:xfrm>
        </p:spPr>
        <p:txBody>
          <a:bodyPr/>
          <a:lstStyle/>
          <a:p>
            <a:r>
              <a:rPr lang="en-GB"/>
              <a:t>Now we have made our change, we want to merge it back into the            branch.</a:t>
            </a:r>
          </a:p>
          <a:p>
            <a:r>
              <a:rPr lang="en-GB"/>
              <a:t>To do that we need to switch back to </a:t>
            </a:r>
          </a:p>
        </p:txBody>
      </p:sp>
      <p:pic>
        <p:nvPicPr>
          <p:cNvPr id="8" name="Picture 2">
            <a:extLst>
              <a:ext uri="{FF2B5EF4-FFF2-40B4-BE49-F238E27FC236}">
                <a16:creationId xmlns:a16="http://schemas.microsoft.com/office/drawing/2014/main" id="{74839924-F356-9A61-B7F3-8EA43CDFD6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80954" y="2597102"/>
            <a:ext cx="5421499" cy="372728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2B6B7766-E6ED-12CC-36DC-BB3FFFE7B783}"/>
              </a:ext>
            </a:extLst>
          </p:cNvPr>
          <p:cNvPicPr>
            <a:picLocks noChangeAspect="1"/>
          </p:cNvPicPr>
          <p:nvPr/>
        </p:nvPicPr>
        <p:blipFill rotWithShape="1">
          <a:blip r:embed="rId4"/>
          <a:srcRect l="8309" r="17817"/>
          <a:stretch/>
        </p:blipFill>
        <p:spPr>
          <a:xfrm>
            <a:off x="9570720" y="1537585"/>
            <a:ext cx="879565" cy="561975"/>
          </a:xfrm>
          <a:prstGeom prst="rect">
            <a:avLst/>
          </a:prstGeom>
        </p:spPr>
      </p:pic>
      <p:pic>
        <p:nvPicPr>
          <p:cNvPr id="10" name="Picture 9">
            <a:extLst>
              <a:ext uri="{FF2B5EF4-FFF2-40B4-BE49-F238E27FC236}">
                <a16:creationId xmlns:a16="http://schemas.microsoft.com/office/drawing/2014/main" id="{F142BF13-7593-5B99-D66B-81BD680450CE}"/>
              </a:ext>
            </a:extLst>
          </p:cNvPr>
          <p:cNvPicPr>
            <a:picLocks noChangeAspect="1"/>
          </p:cNvPicPr>
          <p:nvPr/>
        </p:nvPicPr>
        <p:blipFill rotWithShape="1">
          <a:blip r:embed="rId4"/>
          <a:srcRect l="8309" r="17817"/>
          <a:stretch/>
        </p:blipFill>
        <p:spPr>
          <a:xfrm>
            <a:off x="5564778" y="1990325"/>
            <a:ext cx="879565" cy="561975"/>
          </a:xfrm>
          <a:prstGeom prst="rect">
            <a:avLst/>
          </a:prstGeom>
        </p:spPr>
      </p:pic>
    </p:spTree>
    <p:extLst>
      <p:ext uri="{BB962C8B-B14F-4D97-AF65-F5344CB8AC3E}">
        <p14:creationId xmlns:p14="http://schemas.microsoft.com/office/powerpoint/2010/main" val="73919179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FD2E1-B3DB-A686-AFC1-8A3C3C52CBD0}"/>
              </a:ext>
            </a:extLst>
          </p:cNvPr>
          <p:cNvSpPr>
            <a:spLocks noGrp="1"/>
          </p:cNvSpPr>
          <p:nvPr>
            <p:ph type="title"/>
          </p:nvPr>
        </p:nvSpPr>
        <p:spPr/>
        <p:txBody>
          <a:bodyPr/>
          <a:lstStyle/>
          <a:p>
            <a:r>
              <a:rPr lang="en-GB"/>
              <a:t>Branching</a:t>
            </a:r>
          </a:p>
        </p:txBody>
      </p:sp>
      <p:sp>
        <p:nvSpPr>
          <p:cNvPr id="3" name="Content Placeholder 2">
            <a:extLst>
              <a:ext uri="{FF2B5EF4-FFF2-40B4-BE49-F238E27FC236}">
                <a16:creationId xmlns:a16="http://schemas.microsoft.com/office/drawing/2014/main" id="{D5BD5FDA-BA44-9ED2-3B2C-4510B9C3293E}"/>
              </a:ext>
            </a:extLst>
          </p:cNvPr>
          <p:cNvSpPr>
            <a:spLocks noGrp="1"/>
          </p:cNvSpPr>
          <p:nvPr>
            <p:ph sz="quarter" idx="13"/>
          </p:nvPr>
        </p:nvSpPr>
        <p:spPr>
          <a:xfrm>
            <a:off x="285749" y="1627188"/>
            <a:ext cx="11705359" cy="5113246"/>
          </a:xfrm>
        </p:spPr>
        <p:txBody>
          <a:bodyPr/>
          <a:lstStyle/>
          <a:p>
            <a:r>
              <a:rPr lang="en-GB"/>
              <a:t>We then need to start the ‘merge’</a:t>
            </a:r>
          </a:p>
        </p:txBody>
      </p:sp>
      <p:pic>
        <p:nvPicPr>
          <p:cNvPr id="4" name="Picture 2">
            <a:extLst>
              <a:ext uri="{FF2B5EF4-FFF2-40B4-BE49-F238E27FC236}">
                <a16:creationId xmlns:a16="http://schemas.microsoft.com/office/drawing/2014/main" id="{C03C055F-E03C-9C10-F6FD-F597B16FF7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80954" y="2597102"/>
            <a:ext cx="5421499" cy="37272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486228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FD2E1-B3DB-A686-AFC1-8A3C3C52CBD0}"/>
              </a:ext>
            </a:extLst>
          </p:cNvPr>
          <p:cNvSpPr>
            <a:spLocks noGrp="1"/>
          </p:cNvSpPr>
          <p:nvPr>
            <p:ph type="title"/>
          </p:nvPr>
        </p:nvSpPr>
        <p:spPr/>
        <p:txBody>
          <a:bodyPr/>
          <a:lstStyle/>
          <a:p>
            <a:r>
              <a:rPr lang="en-GB"/>
              <a:t>Branching</a:t>
            </a:r>
          </a:p>
        </p:txBody>
      </p:sp>
      <p:sp>
        <p:nvSpPr>
          <p:cNvPr id="3" name="Content Placeholder 2">
            <a:extLst>
              <a:ext uri="{FF2B5EF4-FFF2-40B4-BE49-F238E27FC236}">
                <a16:creationId xmlns:a16="http://schemas.microsoft.com/office/drawing/2014/main" id="{D5BD5FDA-BA44-9ED2-3B2C-4510B9C3293E}"/>
              </a:ext>
            </a:extLst>
          </p:cNvPr>
          <p:cNvSpPr>
            <a:spLocks noGrp="1"/>
          </p:cNvSpPr>
          <p:nvPr>
            <p:ph sz="quarter" idx="13"/>
          </p:nvPr>
        </p:nvSpPr>
        <p:spPr>
          <a:xfrm>
            <a:off x="285749" y="1627188"/>
            <a:ext cx="11705359" cy="5113246"/>
          </a:xfrm>
        </p:spPr>
        <p:txBody>
          <a:bodyPr/>
          <a:lstStyle/>
          <a:p>
            <a:r>
              <a:rPr lang="en-GB"/>
              <a:t>And choose the branch that we want to merge back in</a:t>
            </a:r>
          </a:p>
        </p:txBody>
      </p:sp>
      <p:pic>
        <p:nvPicPr>
          <p:cNvPr id="5" name="Picture 2">
            <a:extLst>
              <a:ext uri="{FF2B5EF4-FFF2-40B4-BE49-F238E27FC236}">
                <a16:creationId xmlns:a16="http://schemas.microsoft.com/office/drawing/2014/main" id="{5B467942-2C08-921C-7AA1-C76E4B27B5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80954" y="2597102"/>
            <a:ext cx="5421499" cy="37272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9823777"/>
      </p:ext>
    </p:extLst>
  </p:cSld>
  <p:clrMapOvr>
    <a:masterClrMapping/>
  </p:clrMapOvr>
</p:sld>
</file>

<file path=ppt/theme/theme1.xml><?xml version="1.0" encoding="utf-8"?>
<a:theme xmlns:a="http://schemas.openxmlformats.org/drawingml/2006/main" name="Office Theme">
  <a:themeElements>
    <a:clrScheme name="UofG colours">
      <a:dk1>
        <a:srgbClr val="003865"/>
      </a:dk1>
      <a:lt1>
        <a:srgbClr val="FFFFFE"/>
      </a:lt1>
      <a:dk2>
        <a:srgbClr val="000000"/>
      </a:dk2>
      <a:lt2>
        <a:srgbClr val="7D2238"/>
      </a:lt2>
      <a:accent1>
        <a:srgbClr val="0075B0"/>
      </a:accent1>
      <a:accent2>
        <a:srgbClr val="5B4D93"/>
      </a:accent2>
      <a:accent3>
        <a:srgbClr val="CF1C20"/>
      </a:accent3>
      <a:accent4>
        <a:srgbClr val="00833C"/>
      </a:accent4>
      <a:accent5>
        <a:srgbClr val="BE4D00"/>
      </a:accent5>
      <a:accent6>
        <a:srgbClr val="951271"/>
      </a:accent6>
      <a:hlink>
        <a:srgbClr val="584B3D"/>
      </a:hlink>
      <a:folHlink>
        <a:srgbClr val="0068A9"/>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A61AF5F2-503D-2641-86A1-09AD8919EA9C}" vid="{A816E7D6-9491-074F-A4D5-6596497DAC1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Application>Microsoft Office PowerPoint</Application>
  <PresentationFormat>Widescreen</PresentationFormat>
  <Slides>134</Slides>
  <Notes>69</Notes>
  <HiddenSlides>0</HiddenSlides>
  <ScaleCrop>false</ScaleCrop>
  <HeadingPairs>
    <vt:vector size="4" baseType="variant">
      <vt:variant>
        <vt:lpstr>Theme</vt:lpstr>
      </vt:variant>
      <vt:variant>
        <vt:i4>1</vt:i4>
      </vt:variant>
      <vt:variant>
        <vt:lpstr>Slide Titles</vt:lpstr>
      </vt:variant>
      <vt:variant>
        <vt:i4>134</vt:i4>
      </vt:variant>
    </vt:vector>
  </HeadingPairs>
  <TitlesOfParts>
    <vt:vector size="135" baseType="lpstr">
      <vt:lpstr>Office Theme</vt:lpstr>
      <vt:lpstr>An Introduction to Version Control</vt:lpstr>
      <vt:lpstr>About the training course</vt:lpstr>
      <vt:lpstr>Pedagogical Aims</vt:lpstr>
      <vt:lpstr>Pedagogical Aims</vt:lpstr>
      <vt:lpstr>Course Availability</vt:lpstr>
      <vt:lpstr>Course Feedback</vt:lpstr>
      <vt:lpstr>What is Git?</vt:lpstr>
      <vt:lpstr>What is Git?</vt:lpstr>
      <vt:lpstr>Installing Git</vt:lpstr>
      <vt:lpstr>Sign up for GitHub</vt:lpstr>
      <vt:lpstr>What is the point of Git/GitHub?</vt:lpstr>
      <vt:lpstr>What is the point of Git/GitHub?</vt:lpstr>
      <vt:lpstr>What is the point of Git/GitHub?</vt:lpstr>
      <vt:lpstr>Creating a repository (repo)</vt:lpstr>
      <vt:lpstr>Creating a repository (repo)</vt:lpstr>
      <vt:lpstr>Creating a local Git repo</vt:lpstr>
      <vt:lpstr>Creating a local Git repo</vt:lpstr>
      <vt:lpstr>Creating a local Git repo</vt:lpstr>
      <vt:lpstr>Creating a local Git repo – Git status</vt:lpstr>
      <vt:lpstr>Creating a local Git repo – Git status</vt:lpstr>
      <vt:lpstr>Creating a local Git repo – Git status</vt:lpstr>
      <vt:lpstr>Creating a local Git repo – Git status</vt:lpstr>
      <vt:lpstr>Creating a local Git repo – Commit</vt:lpstr>
      <vt:lpstr>Creating a local Git repo – Commit</vt:lpstr>
      <vt:lpstr>Creating a local Git repo – Commit</vt:lpstr>
      <vt:lpstr>Creating a local Git repo – Commit</vt:lpstr>
      <vt:lpstr>Gitgraphs – A small aside</vt:lpstr>
      <vt:lpstr>Gitgraphs – A small aside</vt:lpstr>
      <vt:lpstr>Creating a local Git repo – Post Commit</vt:lpstr>
      <vt:lpstr>Creating a local Git repo – Post Commit</vt:lpstr>
      <vt:lpstr>Creating a new repo on GitHub</vt:lpstr>
      <vt:lpstr>Creating a new repo on GitHub</vt:lpstr>
      <vt:lpstr>Creating a new repo on GitHub</vt:lpstr>
      <vt:lpstr>Creating a new repo on GitHub</vt:lpstr>
      <vt:lpstr>Creating a new repo on GitHub</vt:lpstr>
      <vt:lpstr>Creating a new repo on GitHub</vt:lpstr>
      <vt:lpstr>Updating your repo</vt:lpstr>
      <vt:lpstr>Updating your repo</vt:lpstr>
      <vt:lpstr>Updating your repo</vt:lpstr>
      <vt:lpstr>Updating your repo</vt:lpstr>
      <vt:lpstr>Updating your repo</vt:lpstr>
      <vt:lpstr>Updating your repo</vt:lpstr>
      <vt:lpstr>Updating your repo</vt:lpstr>
      <vt:lpstr>Updating your repo</vt:lpstr>
      <vt:lpstr>Updating your repo</vt:lpstr>
      <vt:lpstr>Repo created and updated successfully!</vt:lpstr>
      <vt:lpstr>Repo created and updated successfully!</vt:lpstr>
      <vt:lpstr>Repo created and updated successfully!</vt:lpstr>
      <vt:lpstr>Repo created and updated successfully!</vt:lpstr>
      <vt:lpstr>Special Conventions</vt:lpstr>
      <vt:lpstr>Using Open-Source Projects</vt:lpstr>
      <vt:lpstr>Using Open-Source Projects</vt:lpstr>
      <vt:lpstr>Using Open-Source Projects</vt:lpstr>
      <vt:lpstr>Using Open-Source Projects</vt:lpstr>
      <vt:lpstr>Using Open-Source Projects</vt:lpstr>
      <vt:lpstr>Downloading a project</vt:lpstr>
      <vt:lpstr>Cloning a project</vt:lpstr>
      <vt:lpstr>Cloning a project</vt:lpstr>
      <vt:lpstr>Cloning a project</vt:lpstr>
      <vt:lpstr>Forking a project</vt:lpstr>
      <vt:lpstr>Creating a Pull Request (PR) to an existing project</vt:lpstr>
      <vt:lpstr>Forking a repo</vt:lpstr>
      <vt:lpstr>Forking a repo</vt:lpstr>
      <vt:lpstr>Forking a repo</vt:lpstr>
      <vt:lpstr>Cloning and making a change</vt:lpstr>
      <vt:lpstr>Cloning and making a change</vt:lpstr>
      <vt:lpstr>Create a (Forked) PR</vt:lpstr>
      <vt:lpstr>Create a (Forked) PR</vt:lpstr>
      <vt:lpstr>Create a (Forked) PR</vt:lpstr>
      <vt:lpstr>Create a (Forked) PR</vt:lpstr>
      <vt:lpstr>Create a (Forked) PR</vt:lpstr>
      <vt:lpstr>Create a (Forked) PR</vt:lpstr>
      <vt:lpstr>Create a (Forked) PR</vt:lpstr>
      <vt:lpstr>Create a (Forked) PR</vt:lpstr>
      <vt:lpstr>Create a (Forked) PR</vt:lpstr>
      <vt:lpstr>Create a (Forked) PR</vt:lpstr>
      <vt:lpstr>Create a (Forked) PR</vt:lpstr>
      <vt:lpstr>How not to do a code review</vt:lpstr>
      <vt:lpstr>Code review</vt:lpstr>
      <vt:lpstr>Commit Messages</vt:lpstr>
      <vt:lpstr>Commit Messages</vt:lpstr>
      <vt:lpstr>Commit Messages</vt:lpstr>
      <vt:lpstr>Committing regularly</vt:lpstr>
      <vt:lpstr>Hunks</vt:lpstr>
      <vt:lpstr>Hunks</vt:lpstr>
      <vt:lpstr>Branching</vt:lpstr>
      <vt:lpstr>Branching Strategies</vt:lpstr>
      <vt:lpstr>Branching Strategies</vt:lpstr>
      <vt:lpstr>Branching Strategies</vt:lpstr>
      <vt:lpstr>Branching Strategies</vt:lpstr>
      <vt:lpstr>Branching</vt:lpstr>
      <vt:lpstr>Branching</vt:lpstr>
      <vt:lpstr>Branching</vt:lpstr>
      <vt:lpstr>Branching</vt:lpstr>
      <vt:lpstr>Branching</vt:lpstr>
      <vt:lpstr>Branching</vt:lpstr>
      <vt:lpstr>Branching</vt:lpstr>
      <vt:lpstr>Branching</vt:lpstr>
      <vt:lpstr>Branching</vt:lpstr>
      <vt:lpstr>Branching</vt:lpstr>
      <vt:lpstr>Branching</vt:lpstr>
      <vt:lpstr>Branching</vt:lpstr>
      <vt:lpstr>Branching</vt:lpstr>
      <vt:lpstr>Branching</vt:lpstr>
      <vt:lpstr>Branching</vt:lpstr>
      <vt:lpstr>Branching &amp; Merge Conflicts</vt:lpstr>
      <vt:lpstr>Branching &amp; Merge Conflicts</vt:lpstr>
      <vt:lpstr>Branching &amp; Merge Conflicts</vt:lpstr>
      <vt:lpstr>Branching &amp; Merge Conflicts</vt:lpstr>
      <vt:lpstr>Branching &amp; Merge Conflicts</vt:lpstr>
      <vt:lpstr>Branching &amp; Merge Conflicts</vt:lpstr>
      <vt:lpstr>Branching &amp; Merge Conflicts</vt:lpstr>
      <vt:lpstr>Branching &amp; Merge Conflicts</vt:lpstr>
      <vt:lpstr>Branching &amp; Merge Conflicts</vt:lpstr>
      <vt:lpstr>Branching &amp; Merge Conflicts</vt:lpstr>
      <vt:lpstr>Branching &amp; Merge Conflicts</vt:lpstr>
      <vt:lpstr>Branching &amp; Merge Conflicts</vt:lpstr>
      <vt:lpstr>Branching &amp; Merge Conflicts</vt:lpstr>
      <vt:lpstr>Branching &amp; Merge Conflicts</vt:lpstr>
      <vt:lpstr>Branching &amp; Merge Conflicts</vt:lpstr>
      <vt:lpstr>Branching &amp; Merge Conflicts</vt:lpstr>
      <vt:lpstr>Branching &amp; Merge Conflicts</vt:lpstr>
      <vt:lpstr>Branching &amp; Merge Conflicts</vt:lpstr>
      <vt:lpstr>Branching &amp; Merge Conflicts</vt:lpstr>
      <vt:lpstr>Branching &amp; Merge Conflicts</vt:lpstr>
      <vt:lpstr>Git checkout, revert &amp; reset</vt:lpstr>
      <vt:lpstr>Git checkout, revert &amp; reset</vt:lpstr>
      <vt:lpstr>Git checkout</vt:lpstr>
      <vt:lpstr>Git checkout</vt:lpstr>
      <vt:lpstr>Git reset</vt:lpstr>
      <vt:lpstr>Git reset</vt:lpstr>
      <vt:lpstr>Git revert</vt:lpstr>
      <vt:lpstr>Git reset &amp; revert</vt:lpstr>
      <vt:lpstr>Thank you for listening!  Please feel to ask any questions or make any suggestions about how we can improve the training course  Please fill out our survey once you have looked at the course notes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Pete Howard</dc:creator>
  <cp:revision>1</cp:revision>
  <dcterms:created xsi:type="dcterms:W3CDTF">2021-01-06T14:22:07Z</dcterms:created>
  <dcterms:modified xsi:type="dcterms:W3CDTF">2023-12-01T16:47:27Z</dcterms:modified>
</cp:coreProperties>
</file>